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6" r:id="rId5"/>
  </p:sldMasterIdLst>
  <p:notesMasterIdLst>
    <p:notesMasterId r:id="rId25"/>
  </p:notesMasterIdLst>
  <p:sldIdLst>
    <p:sldId id="257" r:id="rId6"/>
    <p:sldId id="269" r:id="rId7"/>
    <p:sldId id="262" r:id="rId8"/>
    <p:sldId id="261" r:id="rId9"/>
    <p:sldId id="1858" r:id="rId10"/>
    <p:sldId id="1853" r:id="rId11"/>
    <p:sldId id="1836" r:id="rId12"/>
    <p:sldId id="1833" r:id="rId13"/>
    <p:sldId id="1843" r:id="rId14"/>
    <p:sldId id="1855" r:id="rId15"/>
    <p:sldId id="1852" r:id="rId16"/>
    <p:sldId id="1844" r:id="rId17"/>
    <p:sldId id="1848" r:id="rId18"/>
    <p:sldId id="1856" r:id="rId19"/>
    <p:sldId id="1857" r:id="rId20"/>
    <p:sldId id="1854" r:id="rId21"/>
    <p:sldId id="1839" r:id="rId22"/>
    <p:sldId id="1840" r:id="rId23"/>
    <p:sldId id="183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C5C"/>
    <a:srgbClr val="308890"/>
    <a:srgbClr val="FFFFFF"/>
    <a:srgbClr val="1E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D7484-35C2-484A-8534-9B28A5752174}" v="4" vWet="6" dt="2024-03-21T14:37:33.421"/>
    <p1510:client id="{0B6BD765-AF9E-8D12-524D-1B96CAF51424}" v="2" dt="2024-03-21T13:09:28.671"/>
    <p1510:client id="{0C4F71C5-6D3E-4AAB-8406-62A5E0AA5F69}" v="305" dt="2024-03-21T15:25:16.329"/>
    <p1510:client id="{12D81F13-D4D9-E427-16BC-CA6875329460}" v="4" dt="2024-03-21T15:58:20.342"/>
    <p1510:client id="{1B7F516E-2F9E-C142-18AD-E09F785C773C}" v="1443" dt="2024-03-20T17:29:06.053"/>
    <p1510:client id="{235DB06E-716D-D65A-BB54-A4E05C650635}" v="18" dt="2024-03-20T17:16:13.116"/>
    <p1510:client id="{27D119D5-AA88-E660-3E1E-FE70C6088311}" v="16" dt="2024-03-21T14:25:43.416"/>
    <p1510:client id="{387E89EA-7588-4AFA-9EFB-8018F11D1229}" v="43" dt="2024-03-21T14:49:46.901"/>
    <p1510:client id="{3ADD94C2-3A7B-B652-46C4-7D6C3D915535}" v="2" dt="2024-03-21T17:15:52.661"/>
    <p1510:client id="{4391F0BF-F150-42F0-AD86-7EC89A8991FB}" v="1" vWet="3" dt="2024-03-21T17:14:11.748"/>
    <p1510:client id="{52082C7A-1C06-E71F-CFCC-21388878CB72}" v="15" dt="2024-03-20T16:42:58.954"/>
    <p1510:client id="{6728093A-E55F-72EA-4F55-3C4B35F48175}" v="71" dt="2024-03-20T20:57:48.887"/>
    <p1510:client id="{912A3DC4-2C2B-6CAF-5FFB-DF1F66A1F2F3}" v="1" dt="2024-03-21T16:29:43.439"/>
    <p1510:client id="{AC9A5F86-2F82-B1E3-07EF-AECEC954DD65}" v="56" dt="2024-03-20T21:47:40.036"/>
    <p1510:client id="{CA41A3BB-83F9-00D7-5152-B749D51D0567}" v="59" dt="2024-03-20T19:46:39.557"/>
    <p1510:client id="{D3FA6CD5-F58A-3401-A19B-CAEDC6313992}" v="191" dt="2024-03-20T20:09:16.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onna Jones" userId="S::bjones@scc.virginia.gov::20dd9709-3ab4-4765-9111-a88de03c9440" providerId="AD" clId="Web-{CA41A3BB-83F9-00D7-5152-B749D51D0567}"/>
    <pc:docChg chg="addSld modSld">
      <pc:chgData name="Brionna Jones" userId="S::bjones@scc.virginia.gov::20dd9709-3ab4-4765-9111-a88de03c9440" providerId="AD" clId="Web-{CA41A3BB-83F9-00D7-5152-B749D51D0567}" dt="2024-03-20T19:46:46.791" v="59"/>
      <pc:docMkLst>
        <pc:docMk/>
      </pc:docMkLst>
      <pc:sldChg chg="addSp delSp modSp new mod setBg">
        <pc:chgData name="Brionna Jones" userId="S::bjones@scc.virginia.gov::20dd9709-3ab4-4765-9111-a88de03c9440" providerId="AD" clId="Web-{CA41A3BB-83F9-00D7-5152-B749D51D0567}" dt="2024-03-20T19:46:46.791" v="59"/>
        <pc:sldMkLst>
          <pc:docMk/>
          <pc:sldMk cId="2842381902" sldId="1856"/>
        </pc:sldMkLst>
        <pc:spChg chg="mod">
          <ac:chgData name="Brionna Jones" userId="S::bjones@scc.virginia.gov::20dd9709-3ab4-4765-9111-a88de03c9440" providerId="AD" clId="Web-{CA41A3BB-83F9-00D7-5152-B749D51D0567}" dt="2024-03-20T19:46:46.791" v="59"/>
          <ac:spMkLst>
            <pc:docMk/>
            <pc:sldMk cId="2842381902" sldId="1856"/>
            <ac:spMk id="2" creationId="{E0E7EED3-8B5C-4320-70CD-28349032F917}"/>
          </ac:spMkLst>
        </pc:spChg>
        <pc:spChg chg="mod ord">
          <ac:chgData name="Brionna Jones" userId="S::bjones@scc.virginia.gov::20dd9709-3ab4-4765-9111-a88de03c9440" providerId="AD" clId="Web-{CA41A3BB-83F9-00D7-5152-B749D51D0567}" dt="2024-03-20T19:46:46.791" v="59"/>
          <ac:spMkLst>
            <pc:docMk/>
            <pc:sldMk cId="2842381902" sldId="1856"/>
            <ac:spMk id="3" creationId="{49C6998D-EA9A-9178-BAEF-D1545AE9210F}"/>
          </ac:spMkLst>
        </pc:spChg>
        <pc:spChg chg="add">
          <ac:chgData name="Brionna Jones" userId="S::bjones@scc.virginia.gov::20dd9709-3ab4-4765-9111-a88de03c9440" providerId="AD" clId="Web-{CA41A3BB-83F9-00D7-5152-B749D51D0567}" dt="2024-03-20T19:46:46.791" v="59"/>
          <ac:spMkLst>
            <pc:docMk/>
            <pc:sldMk cId="2842381902" sldId="1856"/>
            <ac:spMk id="12" creationId="{114C78B5-EC6B-4A39-8860-705100867457}"/>
          </ac:spMkLst>
        </pc:spChg>
        <pc:grpChg chg="add">
          <ac:chgData name="Brionna Jones" userId="S::bjones@scc.virginia.gov::20dd9709-3ab4-4765-9111-a88de03c9440" providerId="AD" clId="Web-{CA41A3BB-83F9-00D7-5152-B749D51D0567}" dt="2024-03-20T19:46:46.791" v="59"/>
          <ac:grpSpMkLst>
            <pc:docMk/>
            <pc:sldMk cId="2842381902" sldId="1856"/>
            <ac:grpSpMk id="14" creationId="{A50943B0-FDF7-4C2C-B784-9208C945A8C3}"/>
          </ac:grpSpMkLst>
        </pc:grpChg>
        <pc:picChg chg="add mod ord modCrop">
          <ac:chgData name="Brionna Jones" userId="S::bjones@scc.virginia.gov::20dd9709-3ab4-4765-9111-a88de03c9440" providerId="AD" clId="Web-{CA41A3BB-83F9-00D7-5152-B749D51D0567}" dt="2024-03-20T19:46:46.791" v="59"/>
          <ac:picMkLst>
            <pc:docMk/>
            <pc:sldMk cId="2842381902" sldId="1856"/>
            <ac:picMk id="4" creationId="{ACB73C02-D578-5D72-EC1C-34675ABCCF3E}"/>
          </ac:picMkLst>
        </pc:picChg>
        <pc:picChg chg="add mod ord">
          <ac:chgData name="Brionna Jones" userId="S::bjones@scc.virginia.gov::20dd9709-3ab4-4765-9111-a88de03c9440" providerId="AD" clId="Web-{CA41A3BB-83F9-00D7-5152-B749D51D0567}" dt="2024-03-20T19:46:46.791" v="59"/>
          <ac:picMkLst>
            <pc:docMk/>
            <pc:sldMk cId="2842381902" sldId="1856"/>
            <ac:picMk id="5" creationId="{1710F93D-C72C-C552-CEFA-A1350DC96335}"/>
          </ac:picMkLst>
        </pc:picChg>
        <pc:picChg chg="add del mod">
          <ac:chgData name="Brionna Jones" userId="S::bjones@scc.virginia.gov::20dd9709-3ab4-4765-9111-a88de03c9440" providerId="AD" clId="Web-{CA41A3BB-83F9-00D7-5152-B749D51D0567}" dt="2024-03-20T19:46:28.963" v="55"/>
          <ac:picMkLst>
            <pc:docMk/>
            <pc:sldMk cId="2842381902" sldId="1856"/>
            <ac:picMk id="6" creationId="{C50AEB7A-9FF6-954F-9A98-F270ACFAE8E6}"/>
          </ac:picMkLst>
        </pc:picChg>
        <pc:picChg chg="add mod">
          <ac:chgData name="Brionna Jones" userId="S::bjones@scc.virginia.gov::20dd9709-3ab4-4765-9111-a88de03c9440" providerId="AD" clId="Web-{CA41A3BB-83F9-00D7-5152-B749D51D0567}" dt="2024-03-20T19:46:46.791" v="59"/>
          <ac:picMkLst>
            <pc:docMk/>
            <pc:sldMk cId="2842381902" sldId="1856"/>
            <ac:picMk id="7" creationId="{9C772942-0349-D448-5F68-2C134B9E444D}"/>
          </ac:picMkLst>
        </pc:picChg>
      </pc:sldChg>
    </pc:docChg>
  </pc:docChgLst>
  <pc:docChgLst>
    <pc:chgData name="Brionna Jones" userId="S::bjones@scc.virginia.gov::20dd9709-3ab4-4765-9111-a88de03c9440" providerId="AD" clId="Web-{D3FA6CD5-F58A-3401-A19B-CAEDC6313992}"/>
    <pc:docChg chg="addSld modSld">
      <pc:chgData name="Brionna Jones" userId="S::bjones@scc.virginia.gov::20dd9709-3ab4-4765-9111-a88de03c9440" providerId="AD" clId="Web-{D3FA6CD5-F58A-3401-A19B-CAEDC6313992}" dt="2024-03-20T19:56:20.733" v="163" actId="1076"/>
      <pc:docMkLst>
        <pc:docMk/>
      </pc:docMkLst>
      <pc:sldChg chg="addSp delSp modSp">
        <pc:chgData name="Brionna Jones" userId="S::bjones@scc.virginia.gov::20dd9709-3ab4-4765-9111-a88de03c9440" providerId="AD" clId="Web-{D3FA6CD5-F58A-3401-A19B-CAEDC6313992}" dt="2024-03-20T19:52:37.675" v="95" actId="20577"/>
        <pc:sldMkLst>
          <pc:docMk/>
          <pc:sldMk cId="2842381902" sldId="1856"/>
        </pc:sldMkLst>
        <pc:spChg chg="mod ord">
          <ac:chgData name="Brionna Jones" userId="S::bjones@scc.virginia.gov::20dd9709-3ab4-4765-9111-a88de03c9440" providerId="AD" clId="Web-{D3FA6CD5-F58A-3401-A19B-CAEDC6313992}" dt="2024-03-20T19:51:59.564" v="87"/>
          <ac:spMkLst>
            <pc:docMk/>
            <pc:sldMk cId="2842381902" sldId="1856"/>
            <ac:spMk id="2" creationId="{E0E7EED3-8B5C-4320-70CD-28349032F917}"/>
          </ac:spMkLst>
        </pc:spChg>
        <pc:spChg chg="add del mod">
          <ac:chgData name="Brionna Jones" userId="S::bjones@scc.virginia.gov::20dd9709-3ab4-4765-9111-a88de03c9440" providerId="AD" clId="Web-{D3FA6CD5-F58A-3401-A19B-CAEDC6313992}" dt="2024-03-20T19:52:37.675" v="95" actId="20577"/>
          <ac:spMkLst>
            <pc:docMk/>
            <pc:sldMk cId="2842381902" sldId="1856"/>
            <ac:spMk id="3" creationId="{49C6998D-EA9A-9178-BAEF-D1545AE9210F}"/>
          </ac:spMkLst>
        </pc:spChg>
        <pc:spChg chg="add del mod">
          <ac:chgData name="Brionna Jones" userId="S::bjones@scc.virginia.gov::20dd9709-3ab4-4765-9111-a88de03c9440" providerId="AD" clId="Web-{D3FA6CD5-F58A-3401-A19B-CAEDC6313992}" dt="2024-03-20T19:52:07.174" v="89"/>
          <ac:spMkLst>
            <pc:docMk/>
            <pc:sldMk cId="2842381902" sldId="1856"/>
            <ac:spMk id="8" creationId="{E59A5F8D-C5A6-055D-54F8-1D1C4C084521}"/>
          </ac:spMkLst>
        </pc:spChg>
        <pc:spChg chg="del">
          <ac:chgData name="Brionna Jones" userId="S::bjones@scc.virginia.gov::20dd9709-3ab4-4765-9111-a88de03c9440" providerId="AD" clId="Web-{D3FA6CD5-F58A-3401-A19B-CAEDC6313992}" dt="2024-03-20T19:49:36.901" v="0"/>
          <ac:spMkLst>
            <pc:docMk/>
            <pc:sldMk cId="2842381902" sldId="1856"/>
            <ac:spMk id="12" creationId="{114C78B5-EC6B-4A39-8860-705100867457}"/>
          </ac:spMkLst>
        </pc:spChg>
        <pc:spChg chg="add del">
          <ac:chgData name="Brionna Jones" userId="S::bjones@scc.virginia.gov::20dd9709-3ab4-4765-9111-a88de03c9440" providerId="AD" clId="Web-{D3FA6CD5-F58A-3401-A19B-CAEDC6313992}" dt="2024-03-20T19:51:59.564" v="87"/>
          <ac:spMkLst>
            <pc:docMk/>
            <pc:sldMk cId="2842381902" sldId="1856"/>
            <ac:spMk id="21" creationId="{1E9986A5-A7D1-4022-BAC0-885FB7A141AE}"/>
          </ac:spMkLst>
        </pc:spChg>
        <pc:spChg chg="add del">
          <ac:chgData name="Brionna Jones" userId="S::bjones@scc.virginia.gov::20dd9709-3ab4-4765-9111-a88de03c9440" providerId="AD" clId="Web-{D3FA6CD5-F58A-3401-A19B-CAEDC6313992}" dt="2024-03-20T19:51:59.564" v="87"/>
          <ac:spMkLst>
            <pc:docMk/>
            <pc:sldMk cId="2842381902" sldId="1856"/>
            <ac:spMk id="23" creationId="{D2758DA7-6A89-49A1-B9F5-546D993242F8}"/>
          </ac:spMkLst>
        </pc:spChg>
        <pc:spChg chg="add">
          <ac:chgData name="Brionna Jones" userId="S::bjones@scc.virginia.gov::20dd9709-3ab4-4765-9111-a88de03c9440" providerId="AD" clId="Web-{D3FA6CD5-F58A-3401-A19B-CAEDC6313992}" dt="2024-03-20T19:51:59.564" v="87"/>
          <ac:spMkLst>
            <pc:docMk/>
            <pc:sldMk cId="2842381902" sldId="1856"/>
            <ac:spMk id="28" creationId="{9A42C7B2-7BD6-433A-95AB-5AA4F44B5819}"/>
          </ac:spMkLst>
        </pc:spChg>
        <pc:spChg chg="add">
          <ac:chgData name="Brionna Jones" userId="S::bjones@scc.virginia.gov::20dd9709-3ab4-4765-9111-a88de03c9440" providerId="AD" clId="Web-{D3FA6CD5-F58A-3401-A19B-CAEDC6313992}" dt="2024-03-20T19:51:59.564" v="87"/>
          <ac:spMkLst>
            <pc:docMk/>
            <pc:sldMk cId="2842381902" sldId="1856"/>
            <ac:spMk id="30" creationId="{0ADDB668-2CA4-4D2B-9C34-3487CA330BA8}"/>
          </ac:spMkLst>
        </pc:spChg>
        <pc:spChg chg="add">
          <ac:chgData name="Brionna Jones" userId="S::bjones@scc.virginia.gov::20dd9709-3ab4-4765-9111-a88de03c9440" providerId="AD" clId="Web-{D3FA6CD5-F58A-3401-A19B-CAEDC6313992}" dt="2024-03-20T19:51:59.564" v="87"/>
          <ac:spMkLst>
            <pc:docMk/>
            <pc:sldMk cId="2842381902" sldId="1856"/>
            <ac:spMk id="32" creationId="{2568BC19-F052-4108-93E1-6A3D1DEC072F}"/>
          </ac:spMkLst>
        </pc:spChg>
        <pc:spChg chg="add">
          <ac:chgData name="Brionna Jones" userId="S::bjones@scc.virginia.gov::20dd9709-3ab4-4765-9111-a88de03c9440" providerId="AD" clId="Web-{D3FA6CD5-F58A-3401-A19B-CAEDC6313992}" dt="2024-03-20T19:51:59.564" v="87"/>
          <ac:spMkLst>
            <pc:docMk/>
            <pc:sldMk cId="2842381902" sldId="1856"/>
            <ac:spMk id="34" creationId="{D5FD337D-4D6B-4C8B-B6F5-121097E09881}"/>
          </ac:spMkLst>
        </pc:spChg>
        <pc:grpChg chg="del">
          <ac:chgData name="Brionna Jones" userId="S::bjones@scc.virginia.gov::20dd9709-3ab4-4765-9111-a88de03c9440" providerId="AD" clId="Web-{D3FA6CD5-F58A-3401-A19B-CAEDC6313992}" dt="2024-03-20T19:49:36.901" v="0"/>
          <ac:grpSpMkLst>
            <pc:docMk/>
            <pc:sldMk cId="2842381902" sldId="1856"/>
            <ac:grpSpMk id="14" creationId="{A50943B0-FDF7-4C2C-B784-9208C945A8C3}"/>
          </ac:grpSpMkLst>
        </pc:grpChg>
        <pc:picChg chg="mod ord">
          <ac:chgData name="Brionna Jones" userId="S::bjones@scc.virginia.gov::20dd9709-3ab4-4765-9111-a88de03c9440" providerId="AD" clId="Web-{D3FA6CD5-F58A-3401-A19B-CAEDC6313992}" dt="2024-03-20T19:51:59.564" v="87"/>
          <ac:picMkLst>
            <pc:docMk/>
            <pc:sldMk cId="2842381902" sldId="1856"/>
            <ac:picMk id="4" creationId="{ACB73C02-D578-5D72-EC1C-34675ABCCF3E}"/>
          </ac:picMkLst>
        </pc:picChg>
        <pc:picChg chg="mod ord">
          <ac:chgData name="Brionna Jones" userId="S::bjones@scc.virginia.gov::20dd9709-3ab4-4765-9111-a88de03c9440" providerId="AD" clId="Web-{D3FA6CD5-F58A-3401-A19B-CAEDC6313992}" dt="2024-03-20T19:52:17.815" v="92" actId="1076"/>
          <ac:picMkLst>
            <pc:docMk/>
            <pc:sldMk cId="2842381902" sldId="1856"/>
            <ac:picMk id="5" creationId="{1710F93D-C72C-C552-CEFA-A1350DC96335}"/>
          </ac:picMkLst>
        </pc:picChg>
        <pc:picChg chg="mod ord">
          <ac:chgData name="Brionna Jones" userId="S::bjones@scc.virginia.gov::20dd9709-3ab4-4765-9111-a88de03c9440" providerId="AD" clId="Web-{D3FA6CD5-F58A-3401-A19B-CAEDC6313992}" dt="2024-03-20T19:51:59.564" v="87"/>
          <ac:picMkLst>
            <pc:docMk/>
            <pc:sldMk cId="2842381902" sldId="1856"/>
            <ac:picMk id="7" creationId="{9C772942-0349-D448-5F68-2C134B9E444D}"/>
          </ac:picMkLst>
        </pc:picChg>
      </pc:sldChg>
      <pc:sldChg chg="addSp delSp modSp new mod setBg">
        <pc:chgData name="Brionna Jones" userId="S::bjones@scc.virginia.gov::20dd9709-3ab4-4765-9111-a88de03c9440" providerId="AD" clId="Web-{D3FA6CD5-F58A-3401-A19B-CAEDC6313992}" dt="2024-03-20T19:56:20.733" v="163" actId="1076"/>
        <pc:sldMkLst>
          <pc:docMk/>
          <pc:sldMk cId="1804878438" sldId="1857"/>
        </pc:sldMkLst>
        <pc:spChg chg="mod ord">
          <ac:chgData name="Brionna Jones" userId="S::bjones@scc.virginia.gov::20dd9709-3ab4-4765-9111-a88de03c9440" providerId="AD" clId="Web-{D3FA6CD5-F58A-3401-A19B-CAEDC6313992}" dt="2024-03-20T19:56:03.826" v="161" actId="1076"/>
          <ac:spMkLst>
            <pc:docMk/>
            <pc:sldMk cId="1804878438" sldId="1857"/>
            <ac:spMk id="2" creationId="{887F3239-7764-2A46-9584-CBDD3C17B08A}"/>
          </ac:spMkLst>
        </pc:spChg>
        <pc:spChg chg="del">
          <ac:chgData name="Brionna Jones" userId="S::bjones@scc.virginia.gov::20dd9709-3ab4-4765-9111-a88de03c9440" providerId="AD" clId="Web-{D3FA6CD5-F58A-3401-A19B-CAEDC6313992}" dt="2024-03-20T19:52:54.442" v="97"/>
          <ac:spMkLst>
            <pc:docMk/>
            <pc:sldMk cId="1804878438" sldId="1857"/>
            <ac:spMk id="3" creationId="{2189404B-75A8-D033-B1A5-82688621F8BB}"/>
          </ac:spMkLst>
        </pc:spChg>
        <pc:spChg chg="add mod">
          <ac:chgData name="Brionna Jones" userId="S::bjones@scc.virginia.gov::20dd9709-3ab4-4765-9111-a88de03c9440" providerId="AD" clId="Web-{D3FA6CD5-F58A-3401-A19B-CAEDC6313992}" dt="2024-03-20T19:56:20.733" v="163" actId="1076"/>
          <ac:spMkLst>
            <pc:docMk/>
            <pc:sldMk cId="1804878438" sldId="1857"/>
            <ac:spMk id="8" creationId="{CF34DD3B-E898-7487-425A-AFD52D242AF5}"/>
          </ac:spMkLst>
        </pc:spChg>
        <pc:spChg chg="add">
          <ac:chgData name="Brionna Jones" userId="S::bjones@scc.virginia.gov::20dd9709-3ab4-4765-9111-a88de03c9440" providerId="AD" clId="Web-{D3FA6CD5-F58A-3401-A19B-CAEDC6313992}" dt="2024-03-20T19:54:20.618" v="116"/>
          <ac:spMkLst>
            <pc:docMk/>
            <pc:sldMk cId="1804878438" sldId="1857"/>
            <ac:spMk id="12" creationId="{A26C624C-963C-4795-B05B-6565DB5ABD39}"/>
          </ac:spMkLst>
        </pc:spChg>
        <pc:picChg chg="add mod ord">
          <ac:chgData name="Brionna Jones" userId="S::bjones@scc.virginia.gov::20dd9709-3ab4-4765-9111-a88de03c9440" providerId="AD" clId="Web-{D3FA6CD5-F58A-3401-A19B-CAEDC6313992}" dt="2024-03-20T19:54:20.618" v="116"/>
          <ac:picMkLst>
            <pc:docMk/>
            <pc:sldMk cId="1804878438" sldId="1857"/>
            <ac:picMk id="4" creationId="{AB6DE331-274D-66EF-7231-AFE0FA539AC3}"/>
          </ac:picMkLst>
        </pc:picChg>
        <pc:picChg chg="add mod ord">
          <ac:chgData name="Brionna Jones" userId="S::bjones@scc.virginia.gov::20dd9709-3ab4-4765-9111-a88de03c9440" providerId="AD" clId="Web-{D3FA6CD5-F58A-3401-A19B-CAEDC6313992}" dt="2024-03-20T19:54:20.618" v="116"/>
          <ac:picMkLst>
            <pc:docMk/>
            <pc:sldMk cId="1804878438" sldId="1857"/>
            <ac:picMk id="5" creationId="{8450A177-5EBA-70D6-80E6-32DCBE79F85E}"/>
          </ac:picMkLst>
        </pc:picChg>
        <pc:picChg chg="add mod ord modCrop">
          <ac:chgData name="Brionna Jones" userId="S::bjones@scc.virginia.gov::20dd9709-3ab4-4765-9111-a88de03c9440" providerId="AD" clId="Web-{D3FA6CD5-F58A-3401-A19B-CAEDC6313992}" dt="2024-03-20T19:54:20.618" v="116"/>
          <ac:picMkLst>
            <pc:docMk/>
            <pc:sldMk cId="1804878438" sldId="1857"/>
            <ac:picMk id="6" creationId="{0A9BD706-2102-1C05-D477-F4DA2E87B414}"/>
          </ac:picMkLst>
        </pc:picChg>
        <pc:picChg chg="add mod">
          <ac:chgData name="Brionna Jones" userId="S::bjones@scc.virginia.gov::20dd9709-3ab4-4765-9111-a88de03c9440" providerId="AD" clId="Web-{D3FA6CD5-F58A-3401-A19B-CAEDC6313992}" dt="2024-03-20T19:54:20.618" v="116"/>
          <ac:picMkLst>
            <pc:docMk/>
            <pc:sldMk cId="1804878438" sldId="1857"/>
            <ac:picMk id="7" creationId="{430247ED-FBFD-3634-2A38-C8EC1157DB5F}"/>
          </ac:picMkLst>
        </pc:picChg>
      </pc:sldChg>
    </pc:docChg>
  </pc:docChgLst>
  <pc:docChgLst>
    <pc:chgData name="Victoria Drescher" userId="5d60d0f5-85fc-4322-bc5a-38dd89c3c76f" providerId="ADAL" clId="{0C4F71C5-6D3E-4AAB-8406-62A5E0AA5F69}"/>
    <pc:docChg chg="undo redo custSel addSld delSld modSld delMainMaster">
      <pc:chgData name="Victoria Drescher" userId="5d60d0f5-85fc-4322-bc5a-38dd89c3c76f" providerId="ADAL" clId="{0C4F71C5-6D3E-4AAB-8406-62A5E0AA5F69}" dt="2024-03-21T15:25:16.330" v="274" actId="20577"/>
      <pc:docMkLst>
        <pc:docMk/>
      </pc:docMkLst>
      <pc:sldChg chg="modSp mod">
        <pc:chgData name="Victoria Drescher" userId="5d60d0f5-85fc-4322-bc5a-38dd89c3c76f" providerId="ADAL" clId="{0C4F71C5-6D3E-4AAB-8406-62A5E0AA5F69}" dt="2024-03-21T15:25:16.330" v="274" actId="20577"/>
        <pc:sldMkLst>
          <pc:docMk/>
          <pc:sldMk cId="4223524687" sldId="257"/>
        </pc:sldMkLst>
        <pc:spChg chg="mod">
          <ac:chgData name="Victoria Drescher" userId="5d60d0f5-85fc-4322-bc5a-38dd89c3c76f" providerId="ADAL" clId="{0C4F71C5-6D3E-4AAB-8406-62A5E0AA5F69}" dt="2024-03-21T15:25:16.330" v="274" actId="20577"/>
          <ac:spMkLst>
            <pc:docMk/>
            <pc:sldMk cId="4223524687" sldId="257"/>
            <ac:spMk id="4" creationId="{308DDFB6-75B4-D0A9-3D5C-AF5C0CEEB183}"/>
          </ac:spMkLst>
        </pc:spChg>
      </pc:sldChg>
      <pc:sldChg chg="modSp mod modClrScheme chgLayout">
        <pc:chgData name="Victoria Drescher" userId="5d60d0f5-85fc-4322-bc5a-38dd89c3c76f" providerId="ADAL" clId="{0C4F71C5-6D3E-4AAB-8406-62A5E0AA5F69}" dt="2024-03-21T14:59:58.226" v="10" actId="1076"/>
        <pc:sldMkLst>
          <pc:docMk/>
          <pc:sldMk cId="2696298044" sldId="261"/>
        </pc:sldMkLst>
        <pc:spChg chg="mod ord">
          <ac:chgData name="Victoria Drescher" userId="5d60d0f5-85fc-4322-bc5a-38dd89c3c76f" providerId="ADAL" clId="{0C4F71C5-6D3E-4AAB-8406-62A5E0AA5F69}" dt="2024-03-21T14:59:47.229" v="8" actId="1076"/>
          <ac:spMkLst>
            <pc:docMk/>
            <pc:sldMk cId="2696298044" sldId="261"/>
            <ac:spMk id="2" creationId="{682E5224-C182-1788-DB1E-550F8C172CB7}"/>
          </ac:spMkLst>
        </pc:spChg>
        <pc:spChg chg="mod ord">
          <ac:chgData name="Victoria Drescher" userId="5d60d0f5-85fc-4322-bc5a-38dd89c3c76f" providerId="ADAL" clId="{0C4F71C5-6D3E-4AAB-8406-62A5E0AA5F69}" dt="2024-03-21T14:59:58.226" v="10" actId="1076"/>
          <ac:spMkLst>
            <pc:docMk/>
            <pc:sldMk cId="2696298044" sldId="261"/>
            <ac:spMk id="3" creationId="{DC68377F-6E57-C207-A7DB-2A38CFD6619F}"/>
          </ac:spMkLst>
        </pc:spChg>
      </pc:sldChg>
      <pc:sldChg chg="delSp mod">
        <pc:chgData name="Victoria Drescher" userId="5d60d0f5-85fc-4322-bc5a-38dd89c3c76f" providerId="ADAL" clId="{0C4F71C5-6D3E-4AAB-8406-62A5E0AA5F69}" dt="2024-03-21T15:25:09.859" v="272" actId="478"/>
        <pc:sldMkLst>
          <pc:docMk/>
          <pc:sldMk cId="2117870220" sldId="262"/>
        </pc:sldMkLst>
        <pc:spChg chg="del">
          <ac:chgData name="Victoria Drescher" userId="5d60d0f5-85fc-4322-bc5a-38dd89c3c76f" providerId="ADAL" clId="{0C4F71C5-6D3E-4AAB-8406-62A5E0AA5F69}" dt="2024-03-21T15:25:09.859" v="272" actId="478"/>
          <ac:spMkLst>
            <pc:docMk/>
            <pc:sldMk cId="2117870220" sldId="262"/>
            <ac:spMk id="6" creationId="{F7DC851A-9A91-3086-473C-F91F422A2C69}"/>
          </ac:spMkLst>
        </pc:spChg>
      </pc:sldChg>
      <pc:sldChg chg="modSp mod">
        <pc:chgData name="Victoria Drescher" userId="5d60d0f5-85fc-4322-bc5a-38dd89c3c76f" providerId="ADAL" clId="{0C4F71C5-6D3E-4AAB-8406-62A5E0AA5F69}" dt="2024-03-21T15:24:40.300" v="271" actId="20577"/>
        <pc:sldMkLst>
          <pc:docMk/>
          <pc:sldMk cId="1538498876" sldId="1835"/>
        </pc:sldMkLst>
        <pc:spChg chg="mod">
          <ac:chgData name="Victoria Drescher" userId="5d60d0f5-85fc-4322-bc5a-38dd89c3c76f" providerId="ADAL" clId="{0C4F71C5-6D3E-4AAB-8406-62A5E0AA5F69}" dt="2024-03-21T15:24:40.300" v="271" actId="20577"/>
          <ac:spMkLst>
            <pc:docMk/>
            <pc:sldMk cId="1538498876" sldId="1835"/>
            <ac:spMk id="2" creationId="{6ACFEA63-BC53-4B64-844A-D39B4D40BD77}"/>
          </ac:spMkLst>
        </pc:spChg>
      </pc:sldChg>
      <pc:sldChg chg="addSp delSp modSp del mod modClrScheme chgLayout">
        <pc:chgData name="Victoria Drescher" userId="5d60d0f5-85fc-4322-bc5a-38dd89c3c76f" providerId="ADAL" clId="{0C4F71C5-6D3E-4AAB-8406-62A5E0AA5F69}" dt="2024-03-21T15:05:24.705" v="65" actId="2696"/>
        <pc:sldMkLst>
          <pc:docMk/>
          <pc:sldMk cId="3169139475" sldId="1842"/>
        </pc:sldMkLst>
        <pc:spChg chg="add del mod ord">
          <ac:chgData name="Victoria Drescher" userId="5d60d0f5-85fc-4322-bc5a-38dd89c3c76f" providerId="ADAL" clId="{0C4F71C5-6D3E-4AAB-8406-62A5E0AA5F69}" dt="2024-03-21T14:59:27.432" v="6" actId="700"/>
          <ac:spMkLst>
            <pc:docMk/>
            <pc:sldMk cId="3169139475" sldId="1842"/>
            <ac:spMk id="2" creationId="{71EDCF33-0D86-0E26-A179-C8CF2EB99E8B}"/>
          </ac:spMkLst>
        </pc:spChg>
        <pc:spChg chg="mod ord">
          <ac:chgData name="Victoria Drescher" userId="5d60d0f5-85fc-4322-bc5a-38dd89c3c76f" providerId="ADAL" clId="{0C4F71C5-6D3E-4AAB-8406-62A5E0AA5F69}" dt="2024-03-21T15:01:40.767" v="12" actId="207"/>
          <ac:spMkLst>
            <pc:docMk/>
            <pc:sldMk cId="3169139475" sldId="1842"/>
            <ac:spMk id="3" creationId="{5A00EC37-4B12-B49B-5DBA-8479DA15A705}"/>
          </ac:spMkLst>
        </pc:spChg>
        <pc:spChg chg="add mod ord">
          <ac:chgData name="Victoria Drescher" userId="5d60d0f5-85fc-4322-bc5a-38dd89c3c76f" providerId="ADAL" clId="{0C4F71C5-6D3E-4AAB-8406-62A5E0AA5F69}" dt="2024-03-21T15:00:53.242" v="11" actId="700"/>
          <ac:spMkLst>
            <pc:docMk/>
            <pc:sldMk cId="3169139475" sldId="1842"/>
            <ac:spMk id="4" creationId="{2D81D279-0CEE-A234-441F-89F3C32C5037}"/>
          </ac:spMkLst>
        </pc:spChg>
        <pc:spChg chg="add mod ord">
          <ac:chgData name="Victoria Drescher" userId="5d60d0f5-85fc-4322-bc5a-38dd89c3c76f" providerId="ADAL" clId="{0C4F71C5-6D3E-4AAB-8406-62A5E0AA5F69}" dt="2024-03-21T15:03:47.111" v="58" actId="1076"/>
          <ac:spMkLst>
            <pc:docMk/>
            <pc:sldMk cId="3169139475" sldId="1842"/>
            <ac:spMk id="5" creationId="{AEB92069-DDCD-4AD0-36E1-143B6A1CE5DD}"/>
          </ac:spMkLst>
        </pc:spChg>
      </pc:sldChg>
      <pc:sldChg chg="modSp">
        <pc:chgData name="Victoria Drescher" userId="5d60d0f5-85fc-4322-bc5a-38dd89c3c76f" providerId="ADAL" clId="{0C4F71C5-6D3E-4AAB-8406-62A5E0AA5F69}" dt="2024-03-21T15:20:30.054" v="245" actId="207"/>
        <pc:sldMkLst>
          <pc:docMk/>
          <pc:sldMk cId="3503770765" sldId="1843"/>
        </pc:sldMkLst>
        <pc:graphicFrameChg chg="mod">
          <ac:chgData name="Victoria Drescher" userId="5d60d0f5-85fc-4322-bc5a-38dd89c3c76f" providerId="ADAL" clId="{0C4F71C5-6D3E-4AAB-8406-62A5E0AA5F69}" dt="2024-03-21T15:20:30.054" v="245" actId="207"/>
          <ac:graphicFrameMkLst>
            <pc:docMk/>
            <pc:sldMk cId="3503770765" sldId="1843"/>
            <ac:graphicFrameMk id="4" creationId="{24EED9B5-F348-B675-C5E9-06E2B206794C}"/>
          </ac:graphicFrameMkLst>
        </pc:graphicFrameChg>
      </pc:sldChg>
      <pc:sldChg chg="modSp mod">
        <pc:chgData name="Victoria Drescher" userId="5d60d0f5-85fc-4322-bc5a-38dd89c3c76f" providerId="ADAL" clId="{0C4F71C5-6D3E-4AAB-8406-62A5E0AA5F69}" dt="2024-03-21T15:22:45.465" v="258" actId="20577"/>
        <pc:sldMkLst>
          <pc:docMk/>
          <pc:sldMk cId="258043746" sldId="1848"/>
        </pc:sldMkLst>
        <pc:spChg chg="mod">
          <ac:chgData name="Victoria Drescher" userId="5d60d0f5-85fc-4322-bc5a-38dd89c3c76f" providerId="ADAL" clId="{0C4F71C5-6D3E-4AAB-8406-62A5E0AA5F69}" dt="2024-03-21T15:22:45.465" v="258" actId="20577"/>
          <ac:spMkLst>
            <pc:docMk/>
            <pc:sldMk cId="258043746" sldId="1848"/>
            <ac:spMk id="7" creationId="{41B38493-05AF-A475-F9EE-408C9C115F8F}"/>
          </ac:spMkLst>
        </pc:spChg>
      </pc:sldChg>
      <pc:sldChg chg="modSp mod">
        <pc:chgData name="Victoria Drescher" userId="5d60d0f5-85fc-4322-bc5a-38dd89c3c76f" providerId="ADAL" clId="{0C4F71C5-6D3E-4AAB-8406-62A5E0AA5F69}" dt="2024-03-21T15:22:23.350" v="253" actId="255"/>
        <pc:sldMkLst>
          <pc:docMk/>
          <pc:sldMk cId="3881321536" sldId="1852"/>
        </pc:sldMkLst>
        <pc:spChg chg="mod">
          <ac:chgData name="Victoria Drescher" userId="5d60d0f5-85fc-4322-bc5a-38dd89c3c76f" providerId="ADAL" clId="{0C4F71C5-6D3E-4AAB-8406-62A5E0AA5F69}" dt="2024-03-21T15:22:23.350" v="253" actId="255"/>
          <ac:spMkLst>
            <pc:docMk/>
            <pc:sldMk cId="3881321536" sldId="1852"/>
            <ac:spMk id="7" creationId="{41B38493-05AF-A475-F9EE-408C9C115F8F}"/>
          </ac:spMkLst>
        </pc:spChg>
      </pc:sldChg>
      <pc:sldChg chg="addSp modSp mod">
        <pc:chgData name="Victoria Drescher" userId="5d60d0f5-85fc-4322-bc5a-38dd89c3c76f" providerId="ADAL" clId="{0C4F71C5-6D3E-4AAB-8406-62A5E0AA5F69}" dt="2024-03-21T15:19:03.065" v="242" actId="167"/>
        <pc:sldMkLst>
          <pc:docMk/>
          <pc:sldMk cId="1737010656" sldId="1853"/>
        </pc:sldMkLst>
        <pc:graphicFrameChg chg="mod">
          <ac:chgData name="Victoria Drescher" userId="5d60d0f5-85fc-4322-bc5a-38dd89c3c76f" providerId="ADAL" clId="{0C4F71C5-6D3E-4AAB-8406-62A5E0AA5F69}" dt="2024-03-21T15:17:14.349" v="188"/>
          <ac:graphicFrameMkLst>
            <pc:docMk/>
            <pc:sldMk cId="1737010656" sldId="1853"/>
            <ac:graphicFrameMk id="12" creationId="{9A5E4F46-E358-7F38-0A7A-35D7DF6921F1}"/>
          </ac:graphicFrameMkLst>
        </pc:graphicFrameChg>
        <pc:cxnChg chg="add mod ord">
          <ac:chgData name="Victoria Drescher" userId="5d60d0f5-85fc-4322-bc5a-38dd89c3c76f" providerId="ADAL" clId="{0C4F71C5-6D3E-4AAB-8406-62A5E0AA5F69}" dt="2024-03-21T15:18:17.020" v="233" actId="167"/>
          <ac:cxnSpMkLst>
            <pc:docMk/>
            <pc:sldMk cId="1737010656" sldId="1853"/>
            <ac:cxnSpMk id="4" creationId="{77FF5018-17E8-EC9C-8CDC-F67078BAC6E3}"/>
          </ac:cxnSpMkLst>
        </pc:cxnChg>
        <pc:cxnChg chg="add mod ord">
          <ac:chgData name="Victoria Drescher" userId="5d60d0f5-85fc-4322-bc5a-38dd89c3c76f" providerId="ADAL" clId="{0C4F71C5-6D3E-4AAB-8406-62A5E0AA5F69}" dt="2024-03-21T15:19:03.065" v="242" actId="167"/>
          <ac:cxnSpMkLst>
            <pc:docMk/>
            <pc:sldMk cId="1737010656" sldId="1853"/>
            <ac:cxnSpMk id="5" creationId="{041A880F-F006-65FF-40DE-8C51BD7AB293}"/>
          </ac:cxnSpMkLst>
        </pc:cxnChg>
      </pc:sldChg>
      <pc:sldChg chg="modSp">
        <pc:chgData name="Victoria Drescher" userId="5d60d0f5-85fc-4322-bc5a-38dd89c3c76f" providerId="ADAL" clId="{0C4F71C5-6D3E-4AAB-8406-62A5E0AA5F69}" dt="2024-03-21T15:24:05.993" v="268" actId="20577"/>
        <pc:sldMkLst>
          <pc:docMk/>
          <pc:sldMk cId="1300752066" sldId="1854"/>
        </pc:sldMkLst>
        <pc:graphicFrameChg chg="mod">
          <ac:chgData name="Victoria Drescher" userId="5d60d0f5-85fc-4322-bc5a-38dd89c3c76f" providerId="ADAL" clId="{0C4F71C5-6D3E-4AAB-8406-62A5E0AA5F69}" dt="2024-03-21T15:24:05.993" v="268" actId="20577"/>
          <ac:graphicFrameMkLst>
            <pc:docMk/>
            <pc:sldMk cId="1300752066" sldId="1854"/>
            <ac:graphicFrameMk id="24" creationId="{A3701EFA-C9F1-C98E-DBEF-FD9F65EB7764}"/>
          </ac:graphicFrameMkLst>
        </pc:graphicFrameChg>
      </pc:sldChg>
      <pc:sldChg chg="modSp mod">
        <pc:chgData name="Victoria Drescher" userId="5d60d0f5-85fc-4322-bc5a-38dd89c3c76f" providerId="ADAL" clId="{0C4F71C5-6D3E-4AAB-8406-62A5E0AA5F69}" dt="2024-03-21T15:22:01.246" v="252" actId="255"/>
        <pc:sldMkLst>
          <pc:docMk/>
          <pc:sldMk cId="1661947376" sldId="1855"/>
        </pc:sldMkLst>
        <pc:spChg chg="mod">
          <ac:chgData name="Victoria Drescher" userId="5d60d0f5-85fc-4322-bc5a-38dd89c3c76f" providerId="ADAL" clId="{0C4F71C5-6D3E-4AAB-8406-62A5E0AA5F69}" dt="2024-03-21T15:22:01.246" v="252" actId="255"/>
          <ac:spMkLst>
            <pc:docMk/>
            <pc:sldMk cId="1661947376" sldId="1855"/>
            <ac:spMk id="7" creationId="{41B38493-05AF-A475-F9EE-408C9C115F8F}"/>
          </ac:spMkLst>
        </pc:spChg>
      </pc:sldChg>
      <pc:sldChg chg="add del">
        <pc:chgData name="Victoria Drescher" userId="5d60d0f5-85fc-4322-bc5a-38dd89c3c76f" providerId="ADAL" clId="{0C4F71C5-6D3E-4AAB-8406-62A5E0AA5F69}" dt="2024-03-21T14:58:11.531" v="2" actId="2696"/>
        <pc:sldMkLst>
          <pc:docMk/>
          <pc:sldMk cId="504436687" sldId="1858"/>
        </pc:sldMkLst>
      </pc:sldChg>
      <pc:sldChg chg="addSp modSp new mod">
        <pc:chgData name="Victoria Drescher" userId="5d60d0f5-85fc-4322-bc5a-38dd89c3c76f" providerId="ADAL" clId="{0C4F71C5-6D3E-4AAB-8406-62A5E0AA5F69}" dt="2024-03-21T15:05:15.108" v="64" actId="1038"/>
        <pc:sldMkLst>
          <pc:docMk/>
          <pc:sldMk cId="3731164972" sldId="1858"/>
        </pc:sldMkLst>
        <pc:picChg chg="add mod">
          <ac:chgData name="Victoria Drescher" userId="5d60d0f5-85fc-4322-bc5a-38dd89c3c76f" providerId="ADAL" clId="{0C4F71C5-6D3E-4AAB-8406-62A5E0AA5F69}" dt="2024-03-21T15:05:15.108" v="64" actId="1038"/>
          <ac:picMkLst>
            <pc:docMk/>
            <pc:sldMk cId="3731164972" sldId="1858"/>
            <ac:picMk id="5" creationId="{4CAF35FB-8BE9-949E-F47A-2E06F0FE2F1E}"/>
          </ac:picMkLst>
        </pc:picChg>
      </pc:sldChg>
      <pc:sldMasterChg chg="del delSldLayout">
        <pc:chgData name="Victoria Drescher" userId="5d60d0f5-85fc-4322-bc5a-38dd89c3c76f" providerId="ADAL" clId="{0C4F71C5-6D3E-4AAB-8406-62A5E0AA5F69}" dt="2024-03-21T14:58:11.531" v="2" actId="2696"/>
        <pc:sldMasterMkLst>
          <pc:docMk/>
          <pc:sldMasterMk cId="4117989473" sldId="2147483720"/>
        </pc:sldMasterMkLst>
        <pc:sldLayoutChg chg="del">
          <pc:chgData name="Victoria Drescher" userId="5d60d0f5-85fc-4322-bc5a-38dd89c3c76f" providerId="ADAL" clId="{0C4F71C5-6D3E-4AAB-8406-62A5E0AA5F69}" dt="2024-03-21T14:58:11.531" v="2" actId="2696"/>
          <pc:sldLayoutMkLst>
            <pc:docMk/>
            <pc:sldMasterMk cId="4117989473" sldId="2147483720"/>
            <pc:sldLayoutMk cId="3720823660" sldId="2147483721"/>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3535114229" sldId="2147483722"/>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2775383089" sldId="2147483723"/>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482644476" sldId="2147483724"/>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3961355847" sldId="2147483725"/>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483266739" sldId="2147483726"/>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624420099" sldId="2147483727"/>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2766438608" sldId="2147483728"/>
          </pc:sldLayoutMkLst>
        </pc:sldLayoutChg>
        <pc:sldLayoutChg chg="del">
          <pc:chgData name="Victoria Drescher" userId="5d60d0f5-85fc-4322-bc5a-38dd89c3c76f" providerId="ADAL" clId="{0C4F71C5-6D3E-4AAB-8406-62A5E0AA5F69}" dt="2024-03-21T14:58:11.531" v="2" actId="2696"/>
          <pc:sldLayoutMkLst>
            <pc:docMk/>
            <pc:sldMasterMk cId="4117989473" sldId="2147483720"/>
            <pc:sldLayoutMk cId="2425991327" sldId="2147483729"/>
          </pc:sldLayoutMkLst>
        </pc:sldLayoutChg>
      </pc:sldMasterChg>
    </pc:docChg>
  </pc:docChgLst>
  <pc:docChgLst>
    <pc:chgData name="Alicia Pullen" userId="S::apullen@scc.virginia.gov::7c823bb2-7451-4640-9c1c-6923c8af9259" providerId="AD" clId="Web-{661303E2-0668-CE9C-5A73-8E1EAF0BBCFE}"/>
    <pc:docChg chg="modSld">
      <pc:chgData name="Alicia Pullen" userId="S::apullen@scc.virginia.gov::7c823bb2-7451-4640-9c1c-6923c8af9259" providerId="AD" clId="Web-{661303E2-0668-CE9C-5A73-8E1EAF0BBCFE}" dt="2024-03-19T16:30:34.399" v="172" actId="20577"/>
      <pc:docMkLst>
        <pc:docMk/>
      </pc:docMkLst>
      <pc:sldChg chg="modSp">
        <pc:chgData name="Alicia Pullen" userId="S::apullen@scc.virginia.gov::7c823bb2-7451-4640-9c1c-6923c8af9259" providerId="AD" clId="Web-{661303E2-0668-CE9C-5A73-8E1EAF0BBCFE}" dt="2024-03-19T16:30:34.399" v="172" actId="20577"/>
        <pc:sldMkLst>
          <pc:docMk/>
          <pc:sldMk cId="4114622145" sldId="268"/>
        </pc:sldMkLst>
        <pc:spChg chg="mod">
          <ac:chgData name="Alicia Pullen" userId="S::apullen@scc.virginia.gov::7c823bb2-7451-4640-9c1c-6923c8af9259" providerId="AD" clId="Web-{661303E2-0668-CE9C-5A73-8E1EAF0BBCFE}" dt="2024-03-19T16:30:34.399" v="172" actId="20577"/>
          <ac:spMkLst>
            <pc:docMk/>
            <pc:sldMk cId="4114622145" sldId="268"/>
            <ac:spMk id="3" creationId="{4A338768-A72A-4FBC-A879-2E970D5B4B32}"/>
          </ac:spMkLst>
        </pc:spChg>
      </pc:sldChg>
    </pc:docChg>
  </pc:docChgLst>
  <pc:docChgLst>
    <pc:chgData name="Holly Mortlock" userId="S::hmortlock@scc.virginia.gov::e361860d-ebb1-4077-99c7-9ce230840de2" providerId="AD" clId="Web-{235DB06E-716D-D65A-BB54-A4E05C650635}"/>
    <pc:docChg chg="modSld">
      <pc:chgData name="Holly Mortlock" userId="S::hmortlock@scc.virginia.gov::e361860d-ebb1-4077-99c7-9ce230840de2" providerId="AD" clId="Web-{235DB06E-716D-D65A-BB54-A4E05C650635}" dt="2024-03-20T17:16:00.632" v="7" actId="20577"/>
      <pc:docMkLst>
        <pc:docMk/>
      </pc:docMkLst>
      <pc:sldChg chg="modSp">
        <pc:chgData name="Holly Mortlock" userId="S::hmortlock@scc.virginia.gov::e361860d-ebb1-4077-99c7-9ce230840de2" providerId="AD" clId="Web-{235DB06E-716D-D65A-BB54-A4E05C650635}" dt="2024-03-20T17:16:00.632" v="7" actId="20577"/>
        <pc:sldMkLst>
          <pc:docMk/>
          <pc:sldMk cId="3169139475" sldId="1842"/>
        </pc:sldMkLst>
        <pc:spChg chg="mod">
          <ac:chgData name="Holly Mortlock" userId="S::hmortlock@scc.virginia.gov::e361860d-ebb1-4077-99c7-9ce230840de2" providerId="AD" clId="Web-{235DB06E-716D-D65A-BB54-A4E05C650635}" dt="2024-03-20T17:16:00.632" v="7" actId="20577"/>
          <ac:spMkLst>
            <pc:docMk/>
            <pc:sldMk cId="3169139475" sldId="1842"/>
            <ac:spMk id="2" creationId="{9E9190A2-AF62-901B-CFC4-92BD732C6138}"/>
          </ac:spMkLst>
        </pc:spChg>
      </pc:sldChg>
    </pc:docChg>
  </pc:docChgLst>
  <pc:docChgLst>
    <pc:chgData name="Victoria Drescher" userId="S::vdrescher@scc.virginia.gov::5d60d0f5-85fc-4322-bc5a-38dd89c3c76f" providerId="AD" clId="Web-{387E89EA-7588-4AFA-9EFB-8018F11D1229}"/>
    <pc:docChg chg="delSld modSld sldOrd">
      <pc:chgData name="Victoria Drescher" userId="S::vdrescher@scc.virginia.gov::5d60d0f5-85fc-4322-bc5a-38dd89c3c76f" providerId="AD" clId="Web-{387E89EA-7588-4AFA-9EFB-8018F11D1229}" dt="2024-03-21T14:49:46.901" v="42" actId="20577"/>
      <pc:docMkLst>
        <pc:docMk/>
      </pc:docMkLst>
      <pc:sldChg chg="modSp">
        <pc:chgData name="Victoria Drescher" userId="S::vdrescher@scc.virginia.gov::5d60d0f5-85fc-4322-bc5a-38dd89c3c76f" providerId="AD" clId="Web-{387E89EA-7588-4AFA-9EFB-8018F11D1229}" dt="2024-03-21T14:37:37.271" v="1" actId="20577"/>
        <pc:sldMkLst>
          <pc:docMk/>
          <pc:sldMk cId="4223524687" sldId="257"/>
        </pc:sldMkLst>
        <pc:spChg chg="mod">
          <ac:chgData name="Victoria Drescher" userId="S::vdrescher@scc.virginia.gov::5d60d0f5-85fc-4322-bc5a-38dd89c3c76f" providerId="AD" clId="Web-{387E89EA-7588-4AFA-9EFB-8018F11D1229}" dt="2024-03-21T14:37:37.271" v="1" actId="20577"/>
          <ac:spMkLst>
            <pc:docMk/>
            <pc:sldMk cId="4223524687" sldId="257"/>
            <ac:spMk id="2" creationId="{7167CEEB-58F6-2DF2-7909-E79E680A49ED}"/>
          </ac:spMkLst>
        </pc:spChg>
      </pc:sldChg>
      <pc:sldChg chg="modSp">
        <pc:chgData name="Victoria Drescher" userId="S::vdrescher@scc.virginia.gov::5d60d0f5-85fc-4322-bc5a-38dd89c3c76f" providerId="AD" clId="Web-{387E89EA-7588-4AFA-9EFB-8018F11D1229}" dt="2024-03-21T14:44:05.336" v="25" actId="20577"/>
        <pc:sldMkLst>
          <pc:docMk/>
          <pc:sldMk cId="2284669056" sldId="1833"/>
        </pc:sldMkLst>
        <pc:spChg chg="mod">
          <ac:chgData name="Victoria Drescher" userId="S::vdrescher@scc.virginia.gov::5d60d0f5-85fc-4322-bc5a-38dd89c3c76f" providerId="AD" clId="Web-{387E89EA-7588-4AFA-9EFB-8018F11D1229}" dt="2024-03-21T14:44:05.336" v="25" actId="20577"/>
          <ac:spMkLst>
            <pc:docMk/>
            <pc:sldMk cId="2284669056" sldId="1833"/>
            <ac:spMk id="3" creationId="{238E692E-9191-4C5A-A142-E4AFC366EA00}"/>
          </ac:spMkLst>
        </pc:spChg>
      </pc:sldChg>
      <pc:sldChg chg="del">
        <pc:chgData name="Victoria Drescher" userId="S::vdrescher@scc.virginia.gov::5d60d0f5-85fc-4322-bc5a-38dd89c3c76f" providerId="AD" clId="Web-{387E89EA-7588-4AFA-9EFB-8018F11D1229}" dt="2024-03-21T14:48:02.369" v="32"/>
        <pc:sldMkLst>
          <pc:docMk/>
          <pc:sldMk cId="69127920" sldId="1834"/>
        </pc:sldMkLst>
      </pc:sldChg>
      <pc:sldChg chg="modSp">
        <pc:chgData name="Victoria Drescher" userId="S::vdrescher@scc.virginia.gov::5d60d0f5-85fc-4322-bc5a-38dd89c3c76f" providerId="AD" clId="Web-{387E89EA-7588-4AFA-9EFB-8018F11D1229}" dt="2024-03-21T14:49:46.901" v="42" actId="20577"/>
        <pc:sldMkLst>
          <pc:docMk/>
          <pc:sldMk cId="3439647270" sldId="1840"/>
        </pc:sldMkLst>
        <pc:spChg chg="mod">
          <ac:chgData name="Victoria Drescher" userId="S::vdrescher@scc.virginia.gov::5d60d0f5-85fc-4322-bc5a-38dd89c3c76f" providerId="AD" clId="Web-{387E89EA-7588-4AFA-9EFB-8018F11D1229}" dt="2024-03-21T14:49:46.901" v="42" actId="20577"/>
          <ac:spMkLst>
            <pc:docMk/>
            <pc:sldMk cId="3439647270" sldId="1840"/>
            <ac:spMk id="3" creationId="{9878BD93-7B62-4A5D-872C-DDC5A1A1F100}"/>
          </ac:spMkLst>
        </pc:spChg>
      </pc:sldChg>
      <pc:sldChg chg="delSp modSp">
        <pc:chgData name="Victoria Drescher" userId="S::vdrescher@scc.virginia.gov::5d60d0f5-85fc-4322-bc5a-38dd89c3c76f" providerId="AD" clId="Web-{387E89EA-7588-4AFA-9EFB-8018F11D1229}" dt="2024-03-21T14:38:06.818" v="4"/>
        <pc:sldMkLst>
          <pc:docMk/>
          <pc:sldMk cId="3169139475" sldId="1842"/>
        </pc:sldMkLst>
        <pc:spChg chg="del mod">
          <ac:chgData name="Victoria Drescher" userId="S::vdrescher@scc.virginia.gov::5d60d0f5-85fc-4322-bc5a-38dd89c3c76f" providerId="AD" clId="Web-{387E89EA-7588-4AFA-9EFB-8018F11D1229}" dt="2024-03-21T14:38:06.818" v="4"/>
          <ac:spMkLst>
            <pc:docMk/>
            <pc:sldMk cId="3169139475" sldId="1842"/>
            <ac:spMk id="2" creationId="{9E9190A2-AF62-901B-CFC4-92BD732C6138}"/>
          </ac:spMkLst>
        </pc:spChg>
      </pc:sldChg>
      <pc:sldChg chg="modSp ord">
        <pc:chgData name="Victoria Drescher" userId="S::vdrescher@scc.virginia.gov::5d60d0f5-85fc-4322-bc5a-38dd89c3c76f" providerId="AD" clId="Web-{387E89EA-7588-4AFA-9EFB-8018F11D1229}" dt="2024-03-21T14:46:10.899" v="31" actId="1076"/>
        <pc:sldMkLst>
          <pc:docMk/>
          <pc:sldMk cId="388289651" sldId="1844"/>
        </pc:sldMkLst>
        <pc:spChg chg="mod">
          <ac:chgData name="Victoria Drescher" userId="S::vdrescher@scc.virginia.gov::5d60d0f5-85fc-4322-bc5a-38dd89c3c76f" providerId="AD" clId="Web-{387E89EA-7588-4AFA-9EFB-8018F11D1229}" dt="2024-03-21T14:46:10.899" v="31" actId="1076"/>
          <ac:spMkLst>
            <pc:docMk/>
            <pc:sldMk cId="388289651" sldId="1844"/>
            <ac:spMk id="2" creationId="{269527DC-05CE-8401-8666-EB54739E0ACE}"/>
          </ac:spMkLst>
        </pc:spChg>
      </pc:sldChg>
      <pc:sldChg chg="modSp">
        <pc:chgData name="Victoria Drescher" userId="S::vdrescher@scc.virginia.gov::5d60d0f5-85fc-4322-bc5a-38dd89c3c76f" providerId="AD" clId="Web-{387E89EA-7588-4AFA-9EFB-8018F11D1229}" dt="2024-03-21T14:45:36.336" v="28" actId="20577"/>
        <pc:sldMkLst>
          <pc:docMk/>
          <pc:sldMk cId="3881321536" sldId="1852"/>
        </pc:sldMkLst>
        <pc:spChg chg="mod">
          <ac:chgData name="Victoria Drescher" userId="S::vdrescher@scc.virginia.gov::5d60d0f5-85fc-4322-bc5a-38dd89c3c76f" providerId="AD" clId="Web-{387E89EA-7588-4AFA-9EFB-8018F11D1229}" dt="2024-03-21T14:45:36.336" v="28" actId="20577"/>
          <ac:spMkLst>
            <pc:docMk/>
            <pc:sldMk cId="3881321536" sldId="1852"/>
            <ac:spMk id="7" creationId="{41B38493-05AF-A475-F9EE-408C9C115F8F}"/>
          </ac:spMkLst>
        </pc:spChg>
      </pc:sldChg>
      <pc:sldChg chg="modSp">
        <pc:chgData name="Victoria Drescher" userId="S::vdrescher@scc.virginia.gov::5d60d0f5-85fc-4322-bc5a-38dd89c3c76f" providerId="AD" clId="Web-{387E89EA-7588-4AFA-9EFB-8018F11D1229}" dt="2024-03-21T14:38:48.147" v="6" actId="1076"/>
        <pc:sldMkLst>
          <pc:docMk/>
          <pc:sldMk cId="1737010656" sldId="1853"/>
        </pc:sldMkLst>
        <pc:graphicFrameChg chg="mod">
          <ac:chgData name="Victoria Drescher" userId="S::vdrescher@scc.virginia.gov::5d60d0f5-85fc-4322-bc5a-38dd89c3c76f" providerId="AD" clId="Web-{387E89EA-7588-4AFA-9EFB-8018F11D1229}" dt="2024-03-21T14:38:48.147" v="6" actId="1076"/>
          <ac:graphicFrameMkLst>
            <pc:docMk/>
            <pc:sldMk cId="1737010656" sldId="1853"/>
            <ac:graphicFrameMk id="12" creationId="{9A5E4F46-E358-7F38-0A7A-35D7DF6921F1}"/>
          </ac:graphicFrameMkLst>
        </pc:graphicFrameChg>
      </pc:sldChg>
      <pc:sldChg chg="modSp">
        <pc:chgData name="Victoria Drescher" userId="S::vdrescher@scc.virginia.gov::5d60d0f5-85fc-4322-bc5a-38dd89c3c76f" providerId="AD" clId="Web-{387E89EA-7588-4AFA-9EFB-8018F11D1229}" dt="2024-03-21T14:45:22.540" v="26" actId="20577"/>
        <pc:sldMkLst>
          <pc:docMk/>
          <pc:sldMk cId="1661947376" sldId="1855"/>
        </pc:sldMkLst>
        <pc:spChg chg="mod">
          <ac:chgData name="Victoria Drescher" userId="S::vdrescher@scc.virginia.gov::5d60d0f5-85fc-4322-bc5a-38dd89c3c76f" providerId="AD" clId="Web-{387E89EA-7588-4AFA-9EFB-8018F11D1229}" dt="2024-03-21T14:45:22.540" v="26" actId="20577"/>
          <ac:spMkLst>
            <pc:docMk/>
            <pc:sldMk cId="1661947376" sldId="1855"/>
            <ac:spMk id="7" creationId="{41B38493-05AF-A475-F9EE-408C9C115F8F}"/>
          </ac:spMkLst>
        </pc:spChg>
      </pc:sldChg>
    </pc:docChg>
  </pc:docChgLst>
  <pc:docChgLst>
    <pc:chgData name="Holly Mortlock" userId="S::hmortlock@scc.virginia.gov::e361860d-ebb1-4077-99c7-9ce230840de2" providerId="AD" clId="Web-{165701ED-853A-B845-CBF9-18D7EC16C8B1}"/>
    <pc:docChg chg="sldOrd">
      <pc:chgData name="Holly Mortlock" userId="S::hmortlock@scc.virginia.gov::e361860d-ebb1-4077-99c7-9ce230840de2" providerId="AD" clId="Web-{165701ED-853A-B845-CBF9-18D7EC16C8B1}" dt="2024-03-20T16:31:17.545" v="3"/>
      <pc:docMkLst>
        <pc:docMk/>
      </pc:docMkLst>
      <pc:sldChg chg="ord">
        <pc:chgData name="Holly Mortlock" userId="S::hmortlock@scc.virginia.gov::e361860d-ebb1-4077-99c7-9ce230840de2" providerId="AD" clId="Web-{165701ED-853A-B845-CBF9-18D7EC16C8B1}" dt="2024-03-20T16:26:26.092" v="1"/>
        <pc:sldMkLst>
          <pc:docMk/>
          <pc:sldMk cId="2612270953" sldId="1836"/>
        </pc:sldMkLst>
      </pc:sldChg>
      <pc:sldChg chg="ord">
        <pc:chgData name="Holly Mortlock" userId="S::hmortlock@scc.virginia.gov::e361860d-ebb1-4077-99c7-9ce230840de2" providerId="AD" clId="Web-{165701ED-853A-B845-CBF9-18D7EC16C8B1}" dt="2024-03-20T16:31:09.920" v="2"/>
        <pc:sldMkLst>
          <pc:docMk/>
          <pc:sldMk cId="3753921232" sldId="1839"/>
        </pc:sldMkLst>
      </pc:sldChg>
      <pc:sldChg chg="ord">
        <pc:chgData name="Holly Mortlock" userId="S::hmortlock@scc.virginia.gov::e361860d-ebb1-4077-99c7-9ce230840de2" providerId="AD" clId="Web-{165701ED-853A-B845-CBF9-18D7EC16C8B1}" dt="2024-03-20T16:31:17.545" v="3"/>
        <pc:sldMkLst>
          <pc:docMk/>
          <pc:sldMk cId="3439647270" sldId="1840"/>
        </pc:sldMkLst>
      </pc:sldChg>
    </pc:docChg>
  </pc:docChgLst>
  <pc:docChgLst>
    <pc:chgData name="Rachel Becker" userId="S::rbecker@scc.virginia.gov::7913a4a0-082b-4d9b-bcdb-75680edbfac8" providerId="AD" clId="Web-{912A3DC4-2C2B-6CAF-5FFB-DF1F66A1F2F3}"/>
    <pc:docChg chg="modSld">
      <pc:chgData name="Rachel Becker" userId="S::rbecker@scc.virginia.gov::7913a4a0-082b-4d9b-bcdb-75680edbfac8" providerId="AD" clId="Web-{912A3DC4-2C2B-6CAF-5FFB-DF1F66A1F2F3}" dt="2024-03-21T16:29:43.439" v="0" actId="1076"/>
      <pc:docMkLst>
        <pc:docMk/>
      </pc:docMkLst>
      <pc:sldChg chg="modSp">
        <pc:chgData name="Rachel Becker" userId="S::rbecker@scc.virginia.gov::7913a4a0-082b-4d9b-bcdb-75680edbfac8" providerId="AD" clId="Web-{912A3DC4-2C2B-6CAF-5FFB-DF1F66A1F2F3}" dt="2024-03-21T16:29:43.439" v="0" actId="1076"/>
        <pc:sldMkLst>
          <pc:docMk/>
          <pc:sldMk cId="3731164972" sldId="1858"/>
        </pc:sldMkLst>
        <pc:picChg chg="mod">
          <ac:chgData name="Rachel Becker" userId="S::rbecker@scc.virginia.gov::7913a4a0-082b-4d9b-bcdb-75680edbfac8" providerId="AD" clId="Web-{912A3DC4-2C2B-6CAF-5FFB-DF1F66A1F2F3}" dt="2024-03-21T16:29:43.439" v="0" actId="1076"/>
          <ac:picMkLst>
            <pc:docMk/>
            <pc:sldMk cId="3731164972" sldId="1858"/>
            <ac:picMk id="5" creationId="{4CAF35FB-8BE9-949E-F47A-2E06F0FE2F1E}"/>
          </ac:picMkLst>
        </pc:picChg>
      </pc:sldChg>
    </pc:docChg>
  </pc:docChgLst>
  <pc:docChgLst>
    <pc:chgData name="Holly Mortlock" userId="S::hmortlock@scc.virginia.gov::e361860d-ebb1-4077-99c7-9ce230840de2" providerId="AD" clId="Web-{52082C7A-1C06-E71F-CFCC-21388878CB72}"/>
    <pc:docChg chg="addSld delSld">
      <pc:chgData name="Holly Mortlock" userId="S::hmortlock@scc.virginia.gov::e361860d-ebb1-4077-99c7-9ce230840de2" providerId="AD" clId="Web-{52082C7A-1C06-E71F-CFCC-21388878CB72}" dt="2024-03-20T16:41:10.718" v="3"/>
      <pc:docMkLst>
        <pc:docMk/>
      </pc:docMkLst>
      <pc:sldChg chg="add del">
        <pc:chgData name="Holly Mortlock" userId="S::hmortlock@scc.virginia.gov::e361860d-ebb1-4077-99c7-9ce230840de2" providerId="AD" clId="Web-{52082C7A-1C06-E71F-CFCC-21388878CB72}" dt="2024-03-20T16:41:10.718" v="3"/>
        <pc:sldMkLst>
          <pc:docMk/>
          <pc:sldMk cId="2696298044" sldId="261"/>
        </pc:sldMkLst>
      </pc:sldChg>
      <pc:sldChg chg="add del">
        <pc:chgData name="Holly Mortlock" userId="S::hmortlock@scc.virginia.gov::e361860d-ebb1-4077-99c7-9ce230840de2" providerId="AD" clId="Web-{52082C7A-1C06-E71F-CFCC-21388878CB72}" dt="2024-03-20T16:41:09.796" v="2"/>
        <pc:sldMkLst>
          <pc:docMk/>
          <pc:sldMk cId="3169139475" sldId="1842"/>
        </pc:sldMkLst>
      </pc:sldChg>
    </pc:docChg>
  </pc:docChgLst>
  <pc:docChgLst>
    <pc:chgData name="Rachel Becker" userId="7913a4a0-082b-4d9b-bcdb-75680edbfac8" providerId="ADAL" clId="{E53F14D0-74E0-4299-A2B0-D9376097573F}"/>
    <pc:docChg chg="undo custSel addSld delSld modSld sldOrd">
      <pc:chgData name="Rachel Becker" userId="7913a4a0-082b-4d9b-bcdb-75680edbfac8" providerId="ADAL" clId="{E53F14D0-74E0-4299-A2B0-D9376097573F}" dt="2024-03-19T20:02:18.826" v="768" actId="113"/>
      <pc:docMkLst>
        <pc:docMk/>
      </pc:docMkLst>
      <pc:sldChg chg="modSp mod">
        <pc:chgData name="Rachel Becker" userId="7913a4a0-082b-4d9b-bcdb-75680edbfac8" providerId="ADAL" clId="{E53F14D0-74E0-4299-A2B0-D9376097573F}" dt="2024-03-19T19:24:27.908" v="344"/>
        <pc:sldMkLst>
          <pc:docMk/>
          <pc:sldMk cId="4223524687" sldId="257"/>
        </pc:sldMkLst>
        <pc:spChg chg="mod">
          <ac:chgData name="Rachel Becker" userId="7913a4a0-082b-4d9b-bcdb-75680edbfac8" providerId="ADAL" clId="{E53F14D0-74E0-4299-A2B0-D9376097573F}" dt="2024-03-19T19:24:27.908" v="344"/>
          <ac:spMkLst>
            <pc:docMk/>
            <pc:sldMk cId="4223524687" sldId="257"/>
            <ac:spMk id="2" creationId="{7167CEEB-58F6-2DF2-7909-E79E680A49ED}"/>
          </ac:spMkLst>
        </pc:spChg>
        <pc:spChg chg="mod">
          <ac:chgData name="Rachel Becker" userId="7913a4a0-082b-4d9b-bcdb-75680edbfac8" providerId="ADAL" clId="{E53F14D0-74E0-4299-A2B0-D9376097573F}" dt="2024-03-19T19:24:27.908" v="344"/>
          <ac:spMkLst>
            <pc:docMk/>
            <pc:sldMk cId="4223524687" sldId="257"/>
            <ac:spMk id="4" creationId="{308DDFB6-75B4-D0A9-3D5C-AF5C0CEEB183}"/>
          </ac:spMkLst>
        </pc:spChg>
      </pc:sldChg>
      <pc:sldChg chg="modSp mod">
        <pc:chgData name="Rachel Becker" userId="7913a4a0-082b-4d9b-bcdb-75680edbfac8" providerId="ADAL" clId="{E53F14D0-74E0-4299-A2B0-D9376097573F}" dt="2024-03-19T15:18:30.691" v="83" actId="20577"/>
        <pc:sldMkLst>
          <pc:docMk/>
          <pc:sldMk cId="2696298044" sldId="261"/>
        </pc:sldMkLst>
        <pc:spChg chg="mod">
          <ac:chgData name="Rachel Becker" userId="7913a4a0-082b-4d9b-bcdb-75680edbfac8" providerId="ADAL" clId="{E53F14D0-74E0-4299-A2B0-D9376097573F}" dt="2024-03-19T15:18:30.691" v="83" actId="20577"/>
          <ac:spMkLst>
            <pc:docMk/>
            <pc:sldMk cId="2696298044" sldId="261"/>
            <ac:spMk id="3" creationId="{DC68377F-6E57-C207-A7DB-2A38CFD6619F}"/>
          </ac:spMkLst>
        </pc:spChg>
      </pc:sldChg>
      <pc:sldChg chg="modSp mod ord">
        <pc:chgData name="Rachel Becker" userId="7913a4a0-082b-4d9b-bcdb-75680edbfac8" providerId="ADAL" clId="{E53F14D0-74E0-4299-A2B0-D9376097573F}" dt="2024-03-19T19:53:50.868" v="668" actId="2711"/>
        <pc:sldMkLst>
          <pc:docMk/>
          <pc:sldMk cId="4114622145" sldId="268"/>
        </pc:sldMkLst>
        <pc:spChg chg="mod">
          <ac:chgData name="Rachel Becker" userId="7913a4a0-082b-4d9b-bcdb-75680edbfac8" providerId="ADAL" clId="{E53F14D0-74E0-4299-A2B0-D9376097573F}" dt="2024-03-19T15:26:16.201" v="106" actId="20577"/>
          <ac:spMkLst>
            <pc:docMk/>
            <pc:sldMk cId="4114622145" sldId="268"/>
            <ac:spMk id="2" creationId="{660E0A57-7095-4775-A063-0CBB6B57305F}"/>
          </ac:spMkLst>
        </pc:spChg>
        <pc:spChg chg="mod">
          <ac:chgData name="Rachel Becker" userId="7913a4a0-082b-4d9b-bcdb-75680edbfac8" providerId="ADAL" clId="{E53F14D0-74E0-4299-A2B0-D9376097573F}" dt="2024-03-19T19:53:50.868" v="668" actId="2711"/>
          <ac:spMkLst>
            <pc:docMk/>
            <pc:sldMk cId="4114622145" sldId="268"/>
            <ac:spMk id="3" creationId="{4A338768-A72A-4FBC-A879-2E970D5B4B32}"/>
          </ac:spMkLst>
        </pc:spChg>
      </pc:sldChg>
      <pc:sldChg chg="addSp delSp modSp mod ord setBg delDesignElem">
        <pc:chgData name="Rachel Becker" userId="7913a4a0-082b-4d9b-bcdb-75680edbfac8" providerId="ADAL" clId="{E53F14D0-74E0-4299-A2B0-D9376097573F}" dt="2024-03-19T19:54:53.461" v="765" actId="20577"/>
        <pc:sldMkLst>
          <pc:docMk/>
          <pc:sldMk cId="2284669056" sldId="1833"/>
        </pc:sldMkLst>
        <pc:spChg chg="mod">
          <ac:chgData name="Rachel Becker" userId="7913a4a0-082b-4d9b-bcdb-75680edbfac8" providerId="ADAL" clId="{E53F14D0-74E0-4299-A2B0-D9376097573F}" dt="2024-03-19T19:31:02.500" v="430" actId="114"/>
          <ac:spMkLst>
            <pc:docMk/>
            <pc:sldMk cId="2284669056" sldId="1833"/>
            <ac:spMk id="2" creationId="{65CAB8E9-5F4E-4985-8E54-3F15944822DC}"/>
          </ac:spMkLst>
        </pc:spChg>
        <pc:spChg chg="add del mod">
          <ac:chgData name="Rachel Becker" userId="7913a4a0-082b-4d9b-bcdb-75680edbfac8" providerId="ADAL" clId="{E53F14D0-74E0-4299-A2B0-D9376097573F}" dt="2024-03-19T19:54:53.461" v="765" actId="20577"/>
          <ac:spMkLst>
            <pc:docMk/>
            <pc:sldMk cId="2284669056" sldId="1833"/>
            <ac:spMk id="3" creationId="{238E692E-9191-4C5A-A142-E4AFC366EA00}"/>
          </ac:spMkLst>
        </pc:spChg>
        <pc:spChg chg="add ord">
          <ac:chgData name="Rachel Becker" userId="7913a4a0-082b-4d9b-bcdb-75680edbfac8" providerId="ADAL" clId="{E53F14D0-74E0-4299-A2B0-D9376097573F}" dt="2024-03-19T19:30:20.999" v="427" actId="167"/>
          <ac:spMkLst>
            <pc:docMk/>
            <pc:sldMk cId="2284669056" sldId="1833"/>
            <ac:spMk id="4" creationId="{766CF288-EE50-D8D7-924E-ED3CDDB76C05}"/>
          </ac:spMkLst>
        </pc:spChg>
        <pc:spChg chg="add del">
          <ac:chgData name="Rachel Becker" userId="7913a4a0-082b-4d9b-bcdb-75680edbfac8" providerId="ADAL" clId="{E53F14D0-74E0-4299-A2B0-D9376097573F}" dt="2024-03-19T19:20:09.221" v="297" actId="26606"/>
          <ac:spMkLst>
            <pc:docMk/>
            <pc:sldMk cId="2284669056" sldId="1833"/>
            <ac:spMk id="9" creationId="{7517A47C-B2E5-4B79-8061-D74B1311AF6E}"/>
          </ac:spMkLst>
        </pc:spChg>
        <pc:spChg chg="add del">
          <ac:chgData name="Rachel Becker" userId="7913a4a0-082b-4d9b-bcdb-75680edbfac8" providerId="ADAL" clId="{E53F14D0-74E0-4299-A2B0-D9376097573F}" dt="2024-03-19T19:22:05.712" v="313" actId="26606"/>
          <ac:spMkLst>
            <pc:docMk/>
            <pc:sldMk cId="2284669056" sldId="1833"/>
            <ac:spMk id="10" creationId="{EDDBB197-D710-4A4F-A9CA-FD2177498BE8}"/>
          </ac:spMkLst>
        </pc:spChg>
        <pc:spChg chg="add del">
          <ac:chgData name="Rachel Becker" userId="7913a4a0-082b-4d9b-bcdb-75680edbfac8" providerId="ADAL" clId="{E53F14D0-74E0-4299-A2B0-D9376097573F}" dt="2024-03-19T19:20:09.221" v="297" actId="26606"/>
          <ac:spMkLst>
            <pc:docMk/>
            <pc:sldMk cId="2284669056" sldId="1833"/>
            <ac:spMk id="11" creationId="{C505E780-2083-4CB5-A42A-5E0E2908ECC3}"/>
          </ac:spMkLst>
        </pc:spChg>
        <pc:spChg chg="add del">
          <ac:chgData name="Rachel Becker" userId="7913a4a0-082b-4d9b-bcdb-75680edbfac8" providerId="ADAL" clId="{E53F14D0-74E0-4299-A2B0-D9376097573F}" dt="2024-03-19T19:22:05.712" v="313" actId="26606"/>
          <ac:spMkLst>
            <pc:docMk/>
            <pc:sldMk cId="2284669056" sldId="1833"/>
            <ac:spMk id="12" creationId="{975D1CFA-2CDB-4B64-BD9F-85744E8DA12F}"/>
          </ac:spMkLst>
        </pc:spChg>
        <pc:spChg chg="add del">
          <ac:chgData name="Rachel Becker" userId="7913a4a0-082b-4d9b-bcdb-75680edbfac8" providerId="ADAL" clId="{E53F14D0-74E0-4299-A2B0-D9376097573F}" dt="2024-03-19T19:20:09.221" v="297" actId="26606"/>
          <ac:spMkLst>
            <pc:docMk/>
            <pc:sldMk cId="2284669056" sldId="1833"/>
            <ac:spMk id="13" creationId="{D2C0AE1C-0118-41AE-8A10-7CDCBF10E96F}"/>
          </ac:spMkLst>
        </pc:spChg>
        <pc:spChg chg="add del">
          <ac:chgData name="Rachel Becker" userId="7913a4a0-082b-4d9b-bcdb-75680edbfac8" providerId="ADAL" clId="{E53F14D0-74E0-4299-A2B0-D9376097573F}" dt="2024-03-19T19:20:09.221" v="297" actId="26606"/>
          <ac:spMkLst>
            <pc:docMk/>
            <pc:sldMk cId="2284669056" sldId="1833"/>
            <ac:spMk id="15" creationId="{463EEC44-1BA3-44ED-81FC-A644B04B2A44}"/>
          </ac:spMkLst>
        </pc:spChg>
        <pc:spChg chg="add del">
          <ac:chgData name="Rachel Becker" userId="7913a4a0-082b-4d9b-bcdb-75680edbfac8" providerId="ADAL" clId="{E53F14D0-74E0-4299-A2B0-D9376097573F}" dt="2024-03-19T19:24:48.611" v="346" actId="26606"/>
          <ac:spMkLst>
            <pc:docMk/>
            <pc:sldMk cId="2284669056" sldId="1833"/>
            <ac:spMk id="19" creationId="{C3420C89-0B09-4632-A4AF-3971D08BF7A8}"/>
          </ac:spMkLst>
        </pc:spChg>
        <pc:spChg chg="add del">
          <ac:chgData name="Rachel Becker" userId="7913a4a0-082b-4d9b-bcdb-75680edbfac8" providerId="ADAL" clId="{E53F14D0-74E0-4299-A2B0-D9376097573F}" dt="2024-03-19T19:24:27.908" v="344"/>
          <ac:spMkLst>
            <pc:docMk/>
            <pc:sldMk cId="2284669056" sldId="1833"/>
            <ac:spMk id="23" creationId="{5D13CC36-B950-4F02-9BAF-9A7EB267398C}"/>
          </ac:spMkLst>
        </pc:spChg>
        <pc:spChg chg="add del">
          <ac:chgData name="Rachel Becker" userId="7913a4a0-082b-4d9b-bcdb-75680edbfac8" providerId="ADAL" clId="{E53F14D0-74E0-4299-A2B0-D9376097573F}" dt="2024-03-19T19:24:27.908" v="344"/>
          <ac:spMkLst>
            <pc:docMk/>
            <pc:sldMk cId="2284669056" sldId="1833"/>
            <ac:spMk id="25" creationId="{4F2E2428-58BA-458D-AA54-05502E63F32F}"/>
          </ac:spMkLst>
        </pc:spChg>
        <pc:spChg chg="add del">
          <ac:chgData name="Rachel Becker" userId="7913a4a0-082b-4d9b-bcdb-75680edbfac8" providerId="ADAL" clId="{E53F14D0-74E0-4299-A2B0-D9376097573F}" dt="2024-03-19T19:24:48.611" v="346" actId="26606"/>
          <ac:spMkLst>
            <pc:docMk/>
            <pc:sldMk cId="2284669056" sldId="1833"/>
            <ac:spMk id="28" creationId="{4E5CBA61-BF74-40B4-A3A8-366BBA626CCF}"/>
          </ac:spMkLst>
        </pc:spChg>
        <pc:spChg chg="add del">
          <ac:chgData name="Rachel Becker" userId="7913a4a0-082b-4d9b-bcdb-75680edbfac8" providerId="ADAL" clId="{E53F14D0-74E0-4299-A2B0-D9376097573F}" dt="2024-03-19T19:26:35.938" v="381" actId="26606"/>
          <ac:spMkLst>
            <pc:docMk/>
            <pc:sldMk cId="2284669056" sldId="1833"/>
            <ac:spMk id="35" creationId="{5D13CC36-B950-4F02-9BAF-9A7EB267398C}"/>
          </ac:spMkLst>
        </pc:spChg>
        <pc:spChg chg="add del">
          <ac:chgData name="Rachel Becker" userId="7913a4a0-082b-4d9b-bcdb-75680edbfac8" providerId="ADAL" clId="{E53F14D0-74E0-4299-A2B0-D9376097573F}" dt="2024-03-19T19:26:35.938" v="381" actId="26606"/>
          <ac:spMkLst>
            <pc:docMk/>
            <pc:sldMk cId="2284669056" sldId="1833"/>
            <ac:spMk id="36" creationId="{4F2E2428-58BA-458D-AA54-05502E63F32F}"/>
          </ac:spMkLst>
        </pc:spChg>
        <pc:spChg chg="add">
          <ac:chgData name="Rachel Becker" userId="7913a4a0-082b-4d9b-bcdb-75680edbfac8" providerId="ADAL" clId="{E53F14D0-74E0-4299-A2B0-D9376097573F}" dt="2024-03-19T19:26:35.938" v="381" actId="26606"/>
          <ac:spMkLst>
            <pc:docMk/>
            <pc:sldMk cId="2284669056" sldId="1833"/>
            <ac:spMk id="41" creationId="{12609869-9E80-471B-A487-A53288E0E791}"/>
          </ac:spMkLst>
        </pc:spChg>
        <pc:spChg chg="add">
          <ac:chgData name="Rachel Becker" userId="7913a4a0-082b-4d9b-bcdb-75680edbfac8" providerId="ADAL" clId="{E53F14D0-74E0-4299-A2B0-D9376097573F}" dt="2024-03-19T19:26:35.938" v="381" actId="26606"/>
          <ac:spMkLst>
            <pc:docMk/>
            <pc:sldMk cId="2284669056" sldId="1833"/>
            <ac:spMk id="43" creationId="{7004738A-9D34-43E8-97D2-CA0EED4F8BE0}"/>
          </ac:spMkLst>
        </pc:spChg>
        <pc:spChg chg="add">
          <ac:chgData name="Rachel Becker" userId="7913a4a0-082b-4d9b-bcdb-75680edbfac8" providerId="ADAL" clId="{E53F14D0-74E0-4299-A2B0-D9376097573F}" dt="2024-03-19T19:26:35.938" v="381" actId="26606"/>
          <ac:spMkLst>
            <pc:docMk/>
            <pc:sldMk cId="2284669056" sldId="1833"/>
            <ac:spMk id="45" creationId="{B8B8D07F-F13E-443E-BA68-2D26672D76B9}"/>
          </ac:spMkLst>
        </pc:spChg>
        <pc:spChg chg="add">
          <ac:chgData name="Rachel Becker" userId="7913a4a0-082b-4d9b-bcdb-75680edbfac8" providerId="ADAL" clId="{E53F14D0-74E0-4299-A2B0-D9376097573F}" dt="2024-03-19T19:26:35.938" v="381" actId="26606"/>
          <ac:spMkLst>
            <pc:docMk/>
            <pc:sldMk cId="2284669056" sldId="1833"/>
            <ac:spMk id="47" creationId="{2813A4FA-24A5-41ED-A534-3807D1B2F344}"/>
          </ac:spMkLst>
        </pc:spChg>
        <pc:spChg chg="add">
          <ac:chgData name="Rachel Becker" userId="7913a4a0-082b-4d9b-bcdb-75680edbfac8" providerId="ADAL" clId="{E53F14D0-74E0-4299-A2B0-D9376097573F}" dt="2024-03-19T19:26:35.938" v="381" actId="26606"/>
          <ac:spMkLst>
            <pc:docMk/>
            <pc:sldMk cId="2284669056" sldId="1833"/>
            <ac:spMk id="49" creationId="{C3944F27-CA70-4E84-A51A-E6BF89558979}"/>
          </ac:spMkLst>
        </pc:spChg>
        <pc:grpChg chg="add del">
          <ac:chgData name="Rachel Becker" userId="7913a4a0-082b-4d9b-bcdb-75680edbfac8" providerId="ADAL" clId="{E53F14D0-74E0-4299-A2B0-D9376097573F}" dt="2024-03-19T19:22:05.712" v="313" actId="26606"/>
          <ac:grpSpMkLst>
            <pc:docMk/>
            <pc:sldMk cId="2284669056" sldId="1833"/>
            <ac:grpSpMk id="14" creationId="{25EE5136-01F1-466C-962D-BA9B4C6757AA}"/>
          </ac:grpSpMkLst>
        </pc:grpChg>
        <pc:grpChg chg="add del">
          <ac:chgData name="Rachel Becker" userId="7913a4a0-082b-4d9b-bcdb-75680edbfac8" providerId="ADAL" clId="{E53F14D0-74E0-4299-A2B0-D9376097573F}" dt="2024-03-19T19:24:48.611" v="346" actId="26606"/>
          <ac:grpSpMkLst>
            <pc:docMk/>
            <pc:sldMk cId="2284669056" sldId="1833"/>
            <ac:grpSpMk id="20" creationId="{E27AF472-EAE3-4572-AB69-B92BD10DBC6D}"/>
          </ac:grpSpMkLst>
        </pc:grpChg>
        <pc:grpChg chg="add del">
          <ac:chgData name="Rachel Becker" userId="7913a4a0-082b-4d9b-bcdb-75680edbfac8" providerId="ADAL" clId="{E53F14D0-74E0-4299-A2B0-D9376097573F}" dt="2024-03-19T19:24:48.611" v="346" actId="26606"/>
          <ac:grpSpMkLst>
            <pc:docMk/>
            <pc:sldMk cId="2284669056" sldId="1833"/>
            <ac:grpSpMk id="29" creationId="{AC27E70C-5470-4262-B9CE-AE52C51CF4C1}"/>
          </ac:grpSpMkLst>
        </pc:grpChg>
        <pc:graphicFrameChg chg="add del">
          <ac:chgData name="Rachel Becker" userId="7913a4a0-082b-4d9b-bcdb-75680edbfac8" providerId="ADAL" clId="{E53F14D0-74E0-4299-A2B0-D9376097573F}" dt="2024-03-19T19:20:09.221" v="297" actId="26606"/>
          <ac:graphicFrameMkLst>
            <pc:docMk/>
            <pc:sldMk cId="2284669056" sldId="1833"/>
            <ac:graphicFrameMk id="5" creationId="{D62596EA-68CB-E0D9-B7CF-034DD4ABCE5D}"/>
          </ac:graphicFrameMkLst>
        </pc:graphicFrameChg>
        <pc:picChg chg="add mod ord">
          <ac:chgData name="Rachel Becker" userId="7913a4a0-082b-4d9b-bcdb-75680edbfac8" providerId="ADAL" clId="{E53F14D0-74E0-4299-A2B0-D9376097573F}" dt="2024-03-19T19:26:35.938" v="381" actId="26606"/>
          <ac:picMkLst>
            <pc:docMk/>
            <pc:sldMk cId="2284669056" sldId="1833"/>
            <ac:picMk id="7" creationId="{CD956567-5FBE-A612-416B-DA583B56221E}"/>
          </ac:picMkLst>
        </pc:picChg>
      </pc:sldChg>
      <pc:sldChg chg="modSp mod ord">
        <pc:chgData name="Rachel Becker" userId="7913a4a0-082b-4d9b-bcdb-75680edbfac8" providerId="ADAL" clId="{E53F14D0-74E0-4299-A2B0-D9376097573F}" dt="2024-03-19T16:03:51.802" v="158" actId="1076"/>
        <pc:sldMkLst>
          <pc:docMk/>
          <pc:sldMk cId="2612270953" sldId="1836"/>
        </pc:sldMkLst>
        <pc:spChg chg="mod">
          <ac:chgData name="Rachel Becker" userId="7913a4a0-082b-4d9b-bcdb-75680edbfac8" providerId="ADAL" clId="{E53F14D0-74E0-4299-A2B0-D9376097573F}" dt="2024-03-19T16:03:51.802" v="158" actId="1076"/>
          <ac:spMkLst>
            <pc:docMk/>
            <pc:sldMk cId="2612270953" sldId="1836"/>
            <ac:spMk id="2" creationId="{1DB99A30-19F7-41B1-AA1D-94CA8D4AC29B}"/>
          </ac:spMkLst>
        </pc:spChg>
      </pc:sldChg>
      <pc:sldChg chg="modSp mod">
        <pc:chgData name="Rachel Becker" userId="7913a4a0-082b-4d9b-bcdb-75680edbfac8" providerId="ADAL" clId="{E53F14D0-74E0-4299-A2B0-D9376097573F}" dt="2024-03-19T16:10:27.175" v="213" actId="14100"/>
        <pc:sldMkLst>
          <pc:docMk/>
          <pc:sldMk cId="3439647270" sldId="1840"/>
        </pc:sldMkLst>
        <pc:spChg chg="mod">
          <ac:chgData name="Rachel Becker" userId="7913a4a0-082b-4d9b-bcdb-75680edbfac8" providerId="ADAL" clId="{E53F14D0-74E0-4299-A2B0-D9376097573F}" dt="2024-03-19T16:10:27.175" v="213" actId="14100"/>
          <ac:spMkLst>
            <pc:docMk/>
            <pc:sldMk cId="3439647270" sldId="1840"/>
            <ac:spMk id="3" creationId="{9878BD93-7B62-4A5D-872C-DDC5A1A1F100}"/>
          </ac:spMkLst>
        </pc:spChg>
      </pc:sldChg>
      <pc:sldChg chg="new del">
        <pc:chgData name="Rachel Becker" userId="7913a4a0-082b-4d9b-bcdb-75680edbfac8" providerId="ADAL" clId="{E53F14D0-74E0-4299-A2B0-D9376097573F}" dt="2024-03-19T16:01:24.319" v="144" actId="2696"/>
        <pc:sldMkLst>
          <pc:docMk/>
          <pc:sldMk cId="3971855333" sldId="1841"/>
        </pc:sldMkLst>
      </pc:sldChg>
      <pc:sldChg chg="modSp new mod">
        <pc:chgData name="Rachel Becker" userId="7913a4a0-082b-4d9b-bcdb-75680edbfac8" providerId="ADAL" clId="{E53F14D0-74E0-4299-A2B0-D9376097573F}" dt="2024-03-19T19:24:27.908" v="344"/>
        <pc:sldMkLst>
          <pc:docMk/>
          <pc:sldMk cId="3169139475" sldId="1842"/>
        </pc:sldMkLst>
        <pc:spChg chg="mod">
          <ac:chgData name="Rachel Becker" userId="7913a4a0-082b-4d9b-bcdb-75680edbfac8" providerId="ADAL" clId="{E53F14D0-74E0-4299-A2B0-D9376097573F}" dt="2024-03-19T19:24:27.908" v="344"/>
          <ac:spMkLst>
            <pc:docMk/>
            <pc:sldMk cId="3169139475" sldId="1842"/>
            <ac:spMk id="2" creationId="{04D726F9-8F86-52FD-7581-10DC11883A6F}"/>
          </ac:spMkLst>
        </pc:spChg>
        <pc:spChg chg="mod">
          <ac:chgData name="Rachel Becker" userId="7913a4a0-082b-4d9b-bcdb-75680edbfac8" providerId="ADAL" clId="{E53F14D0-74E0-4299-A2B0-D9376097573F}" dt="2024-03-19T19:24:27.908" v="344"/>
          <ac:spMkLst>
            <pc:docMk/>
            <pc:sldMk cId="3169139475" sldId="1842"/>
            <ac:spMk id="3" creationId="{5A00EC37-4B12-B49B-5DBA-8479DA15A705}"/>
          </ac:spMkLst>
        </pc:spChg>
      </pc:sldChg>
      <pc:sldChg chg="modSp del">
        <pc:chgData name="Rachel Becker" userId="7913a4a0-082b-4d9b-bcdb-75680edbfac8" providerId="ADAL" clId="{E53F14D0-74E0-4299-A2B0-D9376097573F}" dt="2024-03-19T19:31:35.809" v="431" actId="2696"/>
        <pc:sldMkLst>
          <pc:docMk/>
          <pc:sldMk cId="2386312634" sldId="1843"/>
        </pc:sldMkLst>
        <pc:spChg chg="mod">
          <ac:chgData name="Rachel Becker" userId="7913a4a0-082b-4d9b-bcdb-75680edbfac8" providerId="ADAL" clId="{E53F14D0-74E0-4299-A2B0-D9376097573F}" dt="2024-03-19T19:24:27.908" v="344"/>
          <ac:spMkLst>
            <pc:docMk/>
            <pc:sldMk cId="2386312634" sldId="1843"/>
            <ac:spMk id="2" creationId="{65CAB8E9-5F4E-4985-8E54-3F15944822DC}"/>
          </ac:spMkLst>
        </pc:spChg>
      </pc:sldChg>
      <pc:sldChg chg="addSp delSp modSp new mod setBg">
        <pc:chgData name="Rachel Becker" userId="7913a4a0-082b-4d9b-bcdb-75680edbfac8" providerId="ADAL" clId="{E53F14D0-74E0-4299-A2B0-D9376097573F}" dt="2024-03-19T20:02:18.826" v="768" actId="113"/>
        <pc:sldMkLst>
          <pc:docMk/>
          <pc:sldMk cId="3503770765" sldId="1843"/>
        </pc:sldMkLst>
        <pc:spChg chg="mod">
          <ac:chgData name="Rachel Becker" userId="7913a4a0-082b-4d9b-bcdb-75680edbfac8" providerId="ADAL" clId="{E53F14D0-74E0-4299-A2B0-D9376097573F}" dt="2024-03-19T19:37:43.465" v="562" actId="1076"/>
          <ac:spMkLst>
            <pc:docMk/>
            <pc:sldMk cId="3503770765" sldId="1843"/>
            <ac:spMk id="2" creationId="{809BC4E7-F907-0306-CA7A-A8B663943F05}"/>
          </ac:spMkLst>
        </pc:spChg>
        <pc:spChg chg="add del mod">
          <ac:chgData name="Rachel Becker" userId="7913a4a0-082b-4d9b-bcdb-75680edbfac8" providerId="ADAL" clId="{E53F14D0-74E0-4299-A2B0-D9376097573F}" dt="2024-03-19T19:37:05.769" v="556" actId="478"/>
          <ac:spMkLst>
            <pc:docMk/>
            <pc:sldMk cId="3503770765" sldId="1843"/>
            <ac:spMk id="3" creationId="{F0E02D5A-6DBE-6017-FEB2-D23BD5ED0CEE}"/>
          </ac:spMkLst>
        </pc:spChg>
        <pc:spChg chg="add del mod">
          <ac:chgData name="Rachel Becker" userId="7913a4a0-082b-4d9b-bcdb-75680edbfac8" providerId="ADAL" clId="{E53F14D0-74E0-4299-A2B0-D9376097573F}" dt="2024-03-19T19:37:16.216" v="558" actId="478"/>
          <ac:spMkLst>
            <pc:docMk/>
            <pc:sldMk cId="3503770765" sldId="1843"/>
            <ac:spMk id="7" creationId="{240F6E7B-B715-8E24-E29D-CB8A1873468F}"/>
          </ac:spMkLst>
        </pc:spChg>
        <pc:spChg chg="add del">
          <ac:chgData name="Rachel Becker" userId="7913a4a0-082b-4d9b-bcdb-75680edbfac8" providerId="ADAL" clId="{E53F14D0-74E0-4299-A2B0-D9376097573F}" dt="2024-03-19T19:36:48.927" v="553" actId="26606"/>
          <ac:spMkLst>
            <pc:docMk/>
            <pc:sldMk cId="3503770765" sldId="1843"/>
            <ac:spMk id="9" creationId="{56E9B3E6-E277-4D68-BA48-9CB43FFBD6E2}"/>
          </ac:spMkLst>
        </pc:spChg>
        <pc:spChg chg="add del">
          <ac:chgData name="Rachel Becker" userId="7913a4a0-082b-4d9b-bcdb-75680edbfac8" providerId="ADAL" clId="{E53F14D0-74E0-4299-A2B0-D9376097573F}" dt="2024-03-19T19:36:48.927" v="553" actId="26606"/>
          <ac:spMkLst>
            <pc:docMk/>
            <pc:sldMk cId="3503770765" sldId="1843"/>
            <ac:spMk id="16" creationId="{D5B0017B-2ECA-49AF-B397-DC140825DF8D}"/>
          </ac:spMkLst>
        </pc:spChg>
        <pc:grpChg chg="add del">
          <ac:chgData name="Rachel Becker" userId="7913a4a0-082b-4d9b-bcdb-75680edbfac8" providerId="ADAL" clId="{E53F14D0-74E0-4299-A2B0-D9376097573F}" dt="2024-03-19T19:36:48.927" v="553" actId="26606"/>
          <ac:grpSpMkLst>
            <pc:docMk/>
            <pc:sldMk cId="3503770765" sldId="1843"/>
            <ac:grpSpMk id="11" creationId="{AE1C45F0-260A-458C-96ED-C1F6D2151219}"/>
          </ac:grpSpMkLst>
        </pc:grpChg>
        <pc:graphicFrameChg chg="add mod">
          <ac:chgData name="Rachel Becker" userId="7913a4a0-082b-4d9b-bcdb-75680edbfac8" providerId="ADAL" clId="{E53F14D0-74E0-4299-A2B0-D9376097573F}" dt="2024-03-19T20:02:18.826" v="768" actId="113"/>
          <ac:graphicFrameMkLst>
            <pc:docMk/>
            <pc:sldMk cId="3503770765" sldId="1843"/>
            <ac:graphicFrameMk id="4" creationId="{24EED9B5-F348-B675-C5E9-06E2B206794C}"/>
          </ac:graphicFrameMkLst>
        </pc:graphicFrameChg>
        <pc:graphicFrameChg chg="add del">
          <ac:chgData name="Rachel Becker" userId="7913a4a0-082b-4d9b-bcdb-75680edbfac8" providerId="ADAL" clId="{E53F14D0-74E0-4299-A2B0-D9376097573F}" dt="2024-03-19T19:36:48.927" v="553" actId="26606"/>
          <ac:graphicFrameMkLst>
            <pc:docMk/>
            <pc:sldMk cId="3503770765" sldId="1843"/>
            <ac:graphicFrameMk id="5" creationId="{3A8CF5D3-3053-39A4-CF65-B83D0ACBBB13}"/>
          </ac:graphicFrameMkLst>
        </pc:graphicFrameChg>
        <pc:cxnChg chg="add del">
          <ac:chgData name="Rachel Becker" userId="7913a4a0-082b-4d9b-bcdb-75680edbfac8" providerId="ADAL" clId="{E53F14D0-74E0-4299-A2B0-D9376097573F}" dt="2024-03-19T19:36:48.927" v="553" actId="26606"/>
          <ac:cxnSpMkLst>
            <pc:docMk/>
            <pc:sldMk cId="3503770765" sldId="1843"/>
            <ac:cxnSpMk id="18" creationId="{6CF1BAF6-AD41-4082-B212-8A1F9A2E8779}"/>
          </ac:cxnSpMkLst>
        </pc:cxnChg>
      </pc:sldChg>
      <pc:sldChg chg="addSp delSp modSp new mod setBg">
        <pc:chgData name="Rachel Becker" userId="7913a4a0-082b-4d9b-bcdb-75680edbfac8" providerId="ADAL" clId="{E53F14D0-74E0-4299-A2B0-D9376097573F}" dt="2024-03-19T19:53:16.295" v="667" actId="1076"/>
        <pc:sldMkLst>
          <pc:docMk/>
          <pc:sldMk cId="388289651" sldId="1844"/>
        </pc:sldMkLst>
        <pc:spChg chg="mod">
          <ac:chgData name="Rachel Becker" userId="7913a4a0-082b-4d9b-bcdb-75680edbfac8" providerId="ADAL" clId="{E53F14D0-74E0-4299-A2B0-D9376097573F}" dt="2024-03-19T19:52:25.734" v="658" actId="26606"/>
          <ac:spMkLst>
            <pc:docMk/>
            <pc:sldMk cId="388289651" sldId="1844"/>
            <ac:spMk id="2" creationId="{269527DC-05CE-8401-8666-EB54739E0ACE}"/>
          </ac:spMkLst>
        </pc:spChg>
        <pc:spChg chg="del">
          <ac:chgData name="Rachel Becker" userId="7913a4a0-082b-4d9b-bcdb-75680edbfac8" providerId="ADAL" clId="{E53F14D0-74E0-4299-A2B0-D9376097573F}" dt="2024-03-19T19:40:30.132" v="615" actId="478"/>
          <ac:spMkLst>
            <pc:docMk/>
            <pc:sldMk cId="388289651" sldId="1844"/>
            <ac:spMk id="3" creationId="{4F984138-F554-FC35-FDB6-72D840C07348}"/>
          </ac:spMkLst>
        </pc:spChg>
        <pc:spChg chg="add del">
          <ac:chgData name="Rachel Becker" userId="7913a4a0-082b-4d9b-bcdb-75680edbfac8" providerId="ADAL" clId="{E53F14D0-74E0-4299-A2B0-D9376097573F}" dt="2024-03-19T19:52:25.734" v="658" actId="26606"/>
          <ac:spMkLst>
            <pc:docMk/>
            <pc:sldMk cId="388289651" sldId="1844"/>
            <ac:spMk id="14" creationId="{9CB95732-565A-4D2C-A3AB-CC460C0D3826}"/>
          </ac:spMkLst>
        </pc:spChg>
        <pc:spChg chg="add del">
          <ac:chgData name="Rachel Becker" userId="7913a4a0-082b-4d9b-bcdb-75680edbfac8" providerId="ADAL" clId="{E53F14D0-74E0-4299-A2B0-D9376097573F}" dt="2024-03-19T19:52:25.734" v="658" actId="26606"/>
          <ac:spMkLst>
            <pc:docMk/>
            <pc:sldMk cId="388289651" sldId="1844"/>
            <ac:spMk id="16" creationId="{77F1AF47-AE98-4034-BD91-1976FA4D9C4C}"/>
          </ac:spMkLst>
        </pc:spChg>
        <pc:spChg chg="add del">
          <ac:chgData name="Rachel Becker" userId="7913a4a0-082b-4d9b-bcdb-75680edbfac8" providerId="ADAL" clId="{E53F14D0-74E0-4299-A2B0-D9376097573F}" dt="2024-03-19T19:52:25.734" v="658" actId="26606"/>
          <ac:spMkLst>
            <pc:docMk/>
            <pc:sldMk cId="388289651" sldId="1844"/>
            <ac:spMk id="18" creationId="{8EC0EE2B-2029-48DD-893D-F528E651B07D}"/>
          </ac:spMkLst>
        </pc:spChg>
        <pc:spChg chg="add del">
          <ac:chgData name="Rachel Becker" userId="7913a4a0-082b-4d9b-bcdb-75680edbfac8" providerId="ADAL" clId="{E53F14D0-74E0-4299-A2B0-D9376097573F}" dt="2024-03-19T19:52:25.734" v="658" actId="26606"/>
          <ac:spMkLst>
            <pc:docMk/>
            <pc:sldMk cId="388289651" sldId="1844"/>
            <ac:spMk id="20" creationId="{45AE1D08-1ED1-4F59-B42F-4D8EA33DC8C6}"/>
          </ac:spMkLst>
        </pc:spChg>
        <pc:spChg chg="add del">
          <ac:chgData name="Rachel Becker" userId="7913a4a0-082b-4d9b-bcdb-75680edbfac8" providerId="ADAL" clId="{E53F14D0-74E0-4299-A2B0-D9376097573F}" dt="2024-03-19T19:52:25.734" v="658" actId="26606"/>
          <ac:spMkLst>
            <pc:docMk/>
            <pc:sldMk cId="388289651" sldId="1844"/>
            <ac:spMk id="22" creationId="{9A79B912-88EA-4640-BDEB-51B3B11A026A}"/>
          </ac:spMkLst>
        </pc:spChg>
        <pc:picChg chg="add mod ord modCrop">
          <ac:chgData name="Rachel Becker" userId="7913a4a0-082b-4d9b-bcdb-75680edbfac8" providerId="ADAL" clId="{E53F14D0-74E0-4299-A2B0-D9376097573F}" dt="2024-03-19T19:53:16.295" v="667" actId="1076"/>
          <ac:picMkLst>
            <pc:docMk/>
            <pc:sldMk cId="388289651" sldId="1844"/>
            <ac:picMk id="5" creationId="{0755307C-1844-3C6C-478D-436ED30E497B}"/>
          </ac:picMkLst>
        </pc:picChg>
        <pc:picChg chg="add mod modCrop">
          <ac:chgData name="Rachel Becker" userId="7913a4a0-082b-4d9b-bcdb-75680edbfac8" providerId="ADAL" clId="{E53F14D0-74E0-4299-A2B0-D9376097573F}" dt="2024-03-19T19:52:51.421" v="661" actId="1076"/>
          <ac:picMkLst>
            <pc:docMk/>
            <pc:sldMk cId="388289651" sldId="1844"/>
            <ac:picMk id="7" creationId="{0373FF6C-FAE5-8DF0-8669-BF520025FA35}"/>
          </ac:picMkLst>
        </pc:picChg>
        <pc:picChg chg="add mod modCrop">
          <ac:chgData name="Rachel Becker" userId="7913a4a0-082b-4d9b-bcdb-75680edbfac8" providerId="ADAL" clId="{E53F14D0-74E0-4299-A2B0-D9376097573F}" dt="2024-03-19T19:53:03.417" v="664" actId="1076"/>
          <ac:picMkLst>
            <pc:docMk/>
            <pc:sldMk cId="388289651" sldId="1844"/>
            <ac:picMk id="9" creationId="{FF484619-FAA4-7F99-6857-12593FA17853}"/>
          </ac:picMkLst>
        </pc:picChg>
      </pc:sldChg>
      <pc:sldChg chg="addSp delSp modSp new del">
        <pc:chgData name="Rachel Becker" userId="7913a4a0-082b-4d9b-bcdb-75680edbfac8" providerId="ADAL" clId="{E53F14D0-74E0-4299-A2B0-D9376097573F}" dt="2024-03-19T19:36:46.423" v="551" actId="680"/>
        <pc:sldMkLst>
          <pc:docMk/>
          <pc:sldMk cId="4095493403" sldId="1844"/>
        </pc:sldMkLst>
        <pc:graphicFrameChg chg="add del mod">
          <ac:chgData name="Rachel Becker" userId="7913a4a0-082b-4d9b-bcdb-75680edbfac8" providerId="ADAL" clId="{E53F14D0-74E0-4299-A2B0-D9376097573F}" dt="2024-03-19T19:36:41.398" v="550"/>
          <ac:graphicFrameMkLst>
            <pc:docMk/>
            <pc:sldMk cId="4095493403" sldId="1844"/>
            <ac:graphicFrameMk id="4" creationId="{9FCC4F57-BFEE-9182-4016-AF085E108070}"/>
          </ac:graphicFrameMkLst>
        </pc:graphicFrameChg>
      </pc:sldChg>
    </pc:docChg>
  </pc:docChgLst>
  <pc:docChgLst>
    <pc:chgData name="Keven Patchett" userId="9ef0cfbb-b223-4c17-9a45-4ca5b0bc153d" providerId="ADAL" clId="{05BD7484-35C2-484A-8534-9B28A5752174}"/>
    <pc:docChg chg="custSel modSld sldOrd">
      <pc:chgData name="Keven Patchett" userId="9ef0cfbb-b223-4c17-9a45-4ca5b0bc153d" providerId="ADAL" clId="{05BD7484-35C2-484A-8534-9B28A5752174}" dt="2024-03-21T14:37:16.278" v="1" actId="20578"/>
      <pc:docMkLst>
        <pc:docMk/>
      </pc:docMkLst>
      <pc:sldChg chg="modSp mod">
        <pc:chgData name="Keven Patchett" userId="9ef0cfbb-b223-4c17-9a45-4ca5b0bc153d" providerId="ADAL" clId="{05BD7484-35C2-484A-8534-9B28A5752174}" dt="2024-03-21T14:36:07.150" v="0" actId="27636"/>
        <pc:sldMkLst>
          <pc:docMk/>
          <pc:sldMk cId="2117870220" sldId="262"/>
        </pc:sldMkLst>
        <pc:spChg chg="mod">
          <ac:chgData name="Keven Patchett" userId="9ef0cfbb-b223-4c17-9a45-4ca5b0bc153d" providerId="ADAL" clId="{05BD7484-35C2-484A-8534-9B28A5752174}" dt="2024-03-21T14:36:07.150" v="0" actId="27636"/>
          <ac:spMkLst>
            <pc:docMk/>
            <pc:sldMk cId="2117870220" sldId="262"/>
            <ac:spMk id="4" creationId="{B8318808-1BB4-4843-63B1-7EE75A5C26A6}"/>
          </ac:spMkLst>
        </pc:spChg>
      </pc:sldChg>
      <pc:sldChg chg="ord">
        <pc:chgData name="Keven Patchett" userId="9ef0cfbb-b223-4c17-9a45-4ca5b0bc153d" providerId="ADAL" clId="{05BD7484-35C2-484A-8534-9B28A5752174}" dt="2024-03-21T14:37:16.278" v="1" actId="20578"/>
        <pc:sldMkLst>
          <pc:docMk/>
          <pc:sldMk cId="3169139475" sldId="1842"/>
        </pc:sldMkLst>
      </pc:sldChg>
    </pc:docChg>
  </pc:docChgLst>
  <pc:docChgLst>
    <pc:chgData name="Rachel Becker" userId="S::rbecker@scc.virginia.gov::7913a4a0-082b-4d9b-bcdb-75680edbfac8" providerId="AD" clId="Web-{27D119D5-AA88-E660-3E1E-FE70C6088311}"/>
    <pc:docChg chg="modSld">
      <pc:chgData name="Rachel Becker" userId="S::rbecker@scc.virginia.gov::7913a4a0-082b-4d9b-bcdb-75680edbfac8" providerId="AD" clId="Web-{27D119D5-AA88-E660-3E1E-FE70C6088311}" dt="2024-03-21T14:25:43.416" v="15" actId="20577"/>
      <pc:docMkLst>
        <pc:docMk/>
      </pc:docMkLst>
      <pc:sldChg chg="modSp">
        <pc:chgData name="Rachel Becker" userId="S::rbecker@scc.virginia.gov::7913a4a0-082b-4d9b-bcdb-75680edbfac8" providerId="AD" clId="Web-{27D119D5-AA88-E660-3E1E-FE70C6088311}" dt="2024-03-21T14:25:43.416" v="15" actId="20577"/>
        <pc:sldMkLst>
          <pc:docMk/>
          <pc:sldMk cId="2696298044" sldId="261"/>
        </pc:sldMkLst>
        <pc:spChg chg="mod">
          <ac:chgData name="Rachel Becker" userId="S::rbecker@scc.virginia.gov::7913a4a0-082b-4d9b-bcdb-75680edbfac8" providerId="AD" clId="Web-{27D119D5-AA88-E660-3E1E-FE70C6088311}" dt="2024-03-21T14:25:43.416" v="15" actId="20577"/>
          <ac:spMkLst>
            <pc:docMk/>
            <pc:sldMk cId="2696298044" sldId="261"/>
            <ac:spMk id="3" creationId="{DC68377F-6E57-C207-A7DB-2A38CFD6619F}"/>
          </ac:spMkLst>
        </pc:spChg>
      </pc:sldChg>
    </pc:docChg>
  </pc:docChgLst>
  <pc:docChgLst>
    <pc:chgData name="Alicia Pullen" userId="S::apullen@scc.virginia.gov::7c823bb2-7451-4640-9c1c-6923c8af9259" providerId="AD" clId="Web-{9D2CE09E-463B-7FF8-DFA7-ACB06F49B8ED}"/>
    <pc:docChg chg="modSld">
      <pc:chgData name="Alicia Pullen" userId="S::apullen@scc.virginia.gov::7c823bb2-7451-4640-9c1c-6923c8af9259" providerId="AD" clId="Web-{9D2CE09E-463B-7FF8-DFA7-ACB06F49B8ED}" dt="2024-03-20T14:21:13.852" v="69" actId="20577"/>
      <pc:docMkLst>
        <pc:docMk/>
      </pc:docMkLst>
      <pc:sldChg chg="modSp">
        <pc:chgData name="Alicia Pullen" userId="S::apullen@scc.virginia.gov::7c823bb2-7451-4640-9c1c-6923c8af9259" providerId="AD" clId="Web-{9D2CE09E-463B-7FF8-DFA7-ACB06F49B8ED}" dt="2024-03-20T14:21:13.852" v="69" actId="20577"/>
        <pc:sldMkLst>
          <pc:docMk/>
          <pc:sldMk cId="4114622145" sldId="268"/>
        </pc:sldMkLst>
        <pc:spChg chg="mod">
          <ac:chgData name="Alicia Pullen" userId="S::apullen@scc.virginia.gov::7c823bb2-7451-4640-9c1c-6923c8af9259" providerId="AD" clId="Web-{9D2CE09E-463B-7FF8-DFA7-ACB06F49B8ED}" dt="2024-03-20T14:21:13.852" v="69" actId="20577"/>
          <ac:spMkLst>
            <pc:docMk/>
            <pc:sldMk cId="4114622145" sldId="268"/>
            <ac:spMk id="3" creationId="{4A338768-A72A-4FBC-A879-2E970D5B4B32}"/>
          </ac:spMkLst>
        </pc:spChg>
      </pc:sldChg>
    </pc:docChg>
  </pc:docChgLst>
  <pc:docChgLst>
    <pc:chgData name="Holly Mortlock" userId="S::hmortlock@scc.virginia.gov::e361860d-ebb1-4077-99c7-9ce230840de2" providerId="AD" clId="Web-{12D81F13-D4D9-E427-16BC-CA6875329460}"/>
    <pc:docChg chg="modSld sldOrd">
      <pc:chgData name="Holly Mortlock" userId="S::hmortlock@scc.virginia.gov::e361860d-ebb1-4077-99c7-9ce230840de2" providerId="AD" clId="Web-{12D81F13-D4D9-E427-16BC-CA6875329460}" dt="2024-03-21T15:58:20.342" v="12" actId="20577"/>
      <pc:docMkLst>
        <pc:docMk/>
      </pc:docMkLst>
      <pc:sldChg chg="modSp">
        <pc:chgData name="Holly Mortlock" userId="S::hmortlock@scc.virginia.gov::e361860d-ebb1-4077-99c7-9ce230840de2" providerId="AD" clId="Web-{12D81F13-D4D9-E427-16BC-CA6875329460}" dt="2024-03-21T15:58:20.342" v="12" actId="20577"/>
        <pc:sldMkLst>
          <pc:docMk/>
          <pc:sldMk cId="3439647270" sldId="1840"/>
        </pc:sldMkLst>
        <pc:spChg chg="mod">
          <ac:chgData name="Holly Mortlock" userId="S::hmortlock@scc.virginia.gov::e361860d-ebb1-4077-99c7-9ce230840de2" providerId="AD" clId="Web-{12D81F13-D4D9-E427-16BC-CA6875329460}" dt="2024-03-21T15:58:20.342" v="12" actId="20577"/>
          <ac:spMkLst>
            <pc:docMk/>
            <pc:sldMk cId="3439647270" sldId="1840"/>
            <ac:spMk id="3" creationId="{9878BD93-7B62-4A5D-872C-DDC5A1A1F100}"/>
          </ac:spMkLst>
        </pc:spChg>
      </pc:sldChg>
      <pc:sldChg chg="ord">
        <pc:chgData name="Holly Mortlock" userId="S::hmortlock@scc.virginia.gov::e361860d-ebb1-4077-99c7-9ce230840de2" providerId="AD" clId="Web-{12D81F13-D4D9-E427-16BC-CA6875329460}" dt="2024-03-21T15:34:02.704" v="0"/>
        <pc:sldMkLst>
          <pc:docMk/>
          <pc:sldMk cId="388289651" sldId="1844"/>
        </pc:sldMkLst>
      </pc:sldChg>
      <pc:sldChg chg="modSp">
        <pc:chgData name="Holly Mortlock" userId="S::hmortlock@scc.virginia.gov::e361860d-ebb1-4077-99c7-9ce230840de2" providerId="AD" clId="Web-{12D81F13-D4D9-E427-16BC-CA6875329460}" dt="2024-03-21T15:42:51.775" v="9" actId="20577"/>
        <pc:sldMkLst>
          <pc:docMk/>
          <pc:sldMk cId="1300752066" sldId="1854"/>
        </pc:sldMkLst>
        <pc:graphicFrameChg chg="modGraphic">
          <ac:chgData name="Holly Mortlock" userId="S::hmortlock@scc.virginia.gov::e361860d-ebb1-4077-99c7-9ce230840de2" providerId="AD" clId="Web-{12D81F13-D4D9-E427-16BC-CA6875329460}" dt="2024-03-21T15:42:51.775" v="9" actId="20577"/>
          <ac:graphicFrameMkLst>
            <pc:docMk/>
            <pc:sldMk cId="1300752066" sldId="1854"/>
            <ac:graphicFrameMk id="24" creationId="{A3701EFA-C9F1-C98E-DBEF-FD9F65EB7764}"/>
          </ac:graphicFrameMkLst>
        </pc:graphicFrameChg>
      </pc:sldChg>
    </pc:docChg>
  </pc:docChgLst>
  <pc:docChgLst>
    <pc:chgData name="Brionna Jones" userId="S::bjones@scc.virginia.gov::20dd9709-3ab4-4765-9111-a88de03c9440" providerId="AD" clId="Web-{BB13DB5C-B120-ADB6-439D-BEC2CE9A6077}"/>
    <pc:docChg chg="addSld modSld">
      <pc:chgData name="Brionna Jones" userId="S::bjones@scc.virginia.gov::20dd9709-3ab4-4765-9111-a88de03c9440" providerId="AD" clId="Web-{BB13DB5C-B120-ADB6-439D-BEC2CE9A6077}" dt="2024-03-19T16:49:05.163" v="19" actId="14100"/>
      <pc:docMkLst>
        <pc:docMk/>
      </pc:docMkLst>
      <pc:sldChg chg="addSp delSp modSp add replId">
        <pc:chgData name="Brionna Jones" userId="S::bjones@scc.virginia.gov::20dd9709-3ab4-4765-9111-a88de03c9440" providerId="AD" clId="Web-{BB13DB5C-B120-ADB6-439D-BEC2CE9A6077}" dt="2024-03-19T16:49:05.163" v="19" actId="14100"/>
        <pc:sldMkLst>
          <pc:docMk/>
          <pc:sldMk cId="2386312634" sldId="1843"/>
        </pc:sldMkLst>
        <pc:spChg chg="del">
          <ac:chgData name="Brionna Jones" userId="S::bjones@scc.virginia.gov::20dd9709-3ab4-4765-9111-a88de03c9440" providerId="AD" clId="Web-{BB13DB5C-B120-ADB6-439D-BEC2CE9A6077}" dt="2024-03-19T16:47:59.007" v="1"/>
          <ac:spMkLst>
            <pc:docMk/>
            <pc:sldMk cId="2386312634" sldId="1843"/>
            <ac:spMk id="3" creationId="{238E692E-9191-4C5A-A142-E4AFC366EA00}"/>
          </ac:spMkLst>
        </pc:spChg>
        <pc:spChg chg="add del mod">
          <ac:chgData name="Brionna Jones" userId="S::bjones@scc.virginia.gov::20dd9709-3ab4-4765-9111-a88de03c9440" providerId="AD" clId="Web-{BB13DB5C-B120-ADB6-439D-BEC2CE9A6077}" dt="2024-03-19T16:48:40.460" v="14"/>
          <ac:spMkLst>
            <pc:docMk/>
            <pc:sldMk cId="2386312634" sldId="1843"/>
            <ac:spMk id="5" creationId="{E10037B9-E01B-335C-89C8-E4F1BA317191}"/>
          </ac:spMkLst>
        </pc:spChg>
        <pc:spChg chg="add del mod">
          <ac:chgData name="Brionna Jones" userId="S::bjones@scc.virginia.gov::20dd9709-3ab4-4765-9111-a88de03c9440" providerId="AD" clId="Web-{BB13DB5C-B120-ADB6-439D-BEC2CE9A6077}" dt="2024-03-19T16:48:36.429" v="13"/>
          <ac:spMkLst>
            <pc:docMk/>
            <pc:sldMk cId="2386312634" sldId="1843"/>
            <ac:spMk id="6" creationId="{20936740-832E-9A4E-88F9-CF975F8B8083}"/>
          </ac:spMkLst>
        </pc:spChg>
        <pc:spChg chg="add mod">
          <ac:chgData name="Brionna Jones" userId="S::bjones@scc.virginia.gov::20dd9709-3ab4-4765-9111-a88de03c9440" providerId="AD" clId="Web-{BB13DB5C-B120-ADB6-439D-BEC2CE9A6077}" dt="2024-03-19T16:49:05.163" v="19" actId="14100"/>
          <ac:spMkLst>
            <pc:docMk/>
            <pc:sldMk cId="2386312634" sldId="1843"/>
            <ac:spMk id="7" creationId="{2BA2718A-191B-DB8E-9270-1D0EC5AC2BC4}"/>
          </ac:spMkLst>
        </pc:spChg>
      </pc:sldChg>
    </pc:docChg>
  </pc:docChgLst>
  <pc:docChgLst>
    <pc:chgData name="Alicia Pullen" userId="S::apullen@scc.virginia.gov::7c823bb2-7451-4640-9c1c-6923c8af9259" providerId="AD" clId="Web-{B603FE69-FA29-148B-D695-305E9A8F5AFB}"/>
    <pc:docChg chg="modSld">
      <pc:chgData name="Alicia Pullen" userId="S::apullen@scc.virginia.gov::7c823bb2-7451-4640-9c1c-6923c8af9259" providerId="AD" clId="Web-{B603FE69-FA29-148B-D695-305E9A8F5AFB}" dt="2024-03-19T17:22:34.073" v="11" actId="20577"/>
      <pc:docMkLst>
        <pc:docMk/>
      </pc:docMkLst>
      <pc:sldChg chg="modSp">
        <pc:chgData name="Alicia Pullen" userId="S::apullen@scc.virginia.gov::7c823bb2-7451-4640-9c1c-6923c8af9259" providerId="AD" clId="Web-{B603FE69-FA29-148B-D695-305E9A8F5AFB}" dt="2024-03-19T17:22:34.073" v="11" actId="20577"/>
        <pc:sldMkLst>
          <pc:docMk/>
          <pc:sldMk cId="4114622145" sldId="268"/>
        </pc:sldMkLst>
        <pc:spChg chg="mod">
          <ac:chgData name="Alicia Pullen" userId="S::apullen@scc.virginia.gov::7c823bb2-7451-4640-9c1c-6923c8af9259" providerId="AD" clId="Web-{B603FE69-FA29-148B-D695-305E9A8F5AFB}" dt="2024-03-19T17:22:34.073" v="11" actId="20577"/>
          <ac:spMkLst>
            <pc:docMk/>
            <pc:sldMk cId="4114622145" sldId="268"/>
            <ac:spMk id="3" creationId="{4A338768-A72A-4FBC-A879-2E970D5B4B32}"/>
          </ac:spMkLst>
        </pc:spChg>
      </pc:sldChg>
    </pc:docChg>
  </pc:docChgLst>
  <pc:docChgLst>
    <pc:chgData name="Holly Mortlock" userId="S::hmortlock@scc.virginia.gov::e361860d-ebb1-4077-99c7-9ce230840de2" providerId="AD" clId="Web-{65BFBD4D-1EFB-49B7-2853-D02853C7A2A0}"/>
    <pc:docChg chg="sldOrd">
      <pc:chgData name="Holly Mortlock" userId="S::hmortlock@scc.virginia.gov::e361860d-ebb1-4077-99c7-9ce230840de2" providerId="AD" clId="Web-{65BFBD4D-1EFB-49B7-2853-D02853C7A2A0}" dt="2024-03-18T12:18:10.823" v="0"/>
      <pc:docMkLst>
        <pc:docMk/>
      </pc:docMkLst>
      <pc:sldChg chg="ord">
        <pc:chgData name="Holly Mortlock" userId="S::hmortlock@scc.virginia.gov::e361860d-ebb1-4077-99c7-9ce230840de2" providerId="AD" clId="Web-{65BFBD4D-1EFB-49B7-2853-D02853C7A2A0}" dt="2024-03-18T12:18:10.823" v="0"/>
        <pc:sldMkLst>
          <pc:docMk/>
          <pc:sldMk cId="2117870220" sldId="262"/>
        </pc:sldMkLst>
      </pc:sldChg>
    </pc:docChg>
  </pc:docChgLst>
  <pc:docChgLst>
    <pc:chgData name="Brionna Jones" userId="S::bjones@scc.virginia.gov::20dd9709-3ab4-4765-9111-a88de03c9440" providerId="AD" clId="Web-{6F6AB904-0469-5AB0-D608-4C79818A5AB8}"/>
    <pc:docChg chg="modSld sldOrd">
      <pc:chgData name="Brionna Jones" userId="S::bjones@scc.virginia.gov::20dd9709-3ab4-4765-9111-a88de03c9440" providerId="AD" clId="Web-{6F6AB904-0469-5AB0-D608-4C79818A5AB8}" dt="2024-03-20T16:11:25.204" v="29" actId="1076"/>
      <pc:docMkLst>
        <pc:docMk/>
      </pc:docMkLst>
      <pc:sldChg chg="modSp">
        <pc:chgData name="Brionna Jones" userId="S::bjones@scc.virginia.gov::20dd9709-3ab4-4765-9111-a88de03c9440" providerId="AD" clId="Web-{6F6AB904-0469-5AB0-D608-4C79818A5AB8}" dt="2024-03-20T16:11:25.204" v="29" actId="1076"/>
        <pc:sldMkLst>
          <pc:docMk/>
          <pc:sldMk cId="2612270953" sldId="1836"/>
        </pc:sldMkLst>
        <pc:spChg chg="mod">
          <ac:chgData name="Brionna Jones" userId="S::bjones@scc.virginia.gov::20dd9709-3ab4-4765-9111-a88de03c9440" providerId="AD" clId="Web-{6F6AB904-0469-5AB0-D608-4C79818A5AB8}" dt="2024-03-20T16:11:25.204" v="29" actId="1076"/>
          <ac:spMkLst>
            <pc:docMk/>
            <pc:sldMk cId="2612270953" sldId="1836"/>
            <ac:spMk id="2" creationId="{1DB99A30-19F7-41B1-AA1D-94CA8D4AC29B}"/>
          </ac:spMkLst>
        </pc:spChg>
      </pc:sldChg>
      <pc:sldChg chg="modSp ord">
        <pc:chgData name="Brionna Jones" userId="S::bjones@scc.virginia.gov::20dd9709-3ab4-4765-9111-a88de03c9440" providerId="AD" clId="Web-{6F6AB904-0469-5AB0-D608-4C79818A5AB8}" dt="2024-03-20T16:10:06.861" v="27" actId="1076"/>
        <pc:sldMkLst>
          <pc:docMk/>
          <pc:sldMk cId="388289651" sldId="1844"/>
        </pc:sldMkLst>
        <pc:spChg chg="mod">
          <ac:chgData name="Brionna Jones" userId="S::bjones@scc.virginia.gov::20dd9709-3ab4-4765-9111-a88de03c9440" providerId="AD" clId="Web-{6F6AB904-0469-5AB0-D608-4C79818A5AB8}" dt="2024-03-20T16:10:06.861" v="27" actId="1076"/>
          <ac:spMkLst>
            <pc:docMk/>
            <pc:sldMk cId="388289651" sldId="1844"/>
            <ac:spMk id="4" creationId="{CABF686E-B117-7704-AA87-59E863BA6449}"/>
          </ac:spMkLst>
        </pc:spChg>
      </pc:sldChg>
      <pc:sldChg chg="modSp">
        <pc:chgData name="Brionna Jones" userId="S::bjones@scc.virginia.gov::20dd9709-3ab4-4765-9111-a88de03c9440" providerId="AD" clId="Web-{6F6AB904-0469-5AB0-D608-4C79818A5AB8}" dt="2024-03-20T16:10:51.673" v="28" actId="20577"/>
        <pc:sldMkLst>
          <pc:docMk/>
          <pc:sldMk cId="396394972" sldId="1845"/>
        </pc:sldMkLst>
        <pc:spChg chg="mod">
          <ac:chgData name="Brionna Jones" userId="S::bjones@scc.virginia.gov::20dd9709-3ab4-4765-9111-a88de03c9440" providerId="AD" clId="Web-{6F6AB904-0469-5AB0-D608-4C79818A5AB8}" dt="2024-03-20T16:10:51.673" v="28" actId="20577"/>
          <ac:spMkLst>
            <pc:docMk/>
            <pc:sldMk cId="396394972" sldId="1845"/>
            <ac:spMk id="3" creationId="{1FC201A0-B396-EF52-C7ED-7EAF2053CAA0}"/>
          </ac:spMkLst>
        </pc:spChg>
      </pc:sldChg>
      <pc:sldChg chg="modSp ord">
        <pc:chgData name="Brionna Jones" userId="S::bjones@scc.virginia.gov::20dd9709-3ab4-4765-9111-a88de03c9440" providerId="AD" clId="Web-{6F6AB904-0469-5AB0-D608-4C79818A5AB8}" dt="2024-03-20T16:05:43.066" v="25" actId="1076"/>
        <pc:sldMkLst>
          <pc:docMk/>
          <pc:sldMk cId="2658458014" sldId="1846"/>
        </pc:sldMkLst>
        <pc:spChg chg="mod">
          <ac:chgData name="Brionna Jones" userId="S::bjones@scc.virginia.gov::20dd9709-3ab4-4765-9111-a88de03c9440" providerId="AD" clId="Web-{6F6AB904-0469-5AB0-D608-4C79818A5AB8}" dt="2024-03-20T16:04:46.520" v="24" actId="20577"/>
          <ac:spMkLst>
            <pc:docMk/>
            <pc:sldMk cId="2658458014" sldId="1846"/>
            <ac:spMk id="2" creationId="{9F42A08E-DD9A-881F-EC96-B3BF3CD2A50C}"/>
          </ac:spMkLst>
        </pc:spChg>
        <pc:picChg chg="mod modCrop">
          <ac:chgData name="Brionna Jones" userId="S::bjones@scc.virginia.gov::20dd9709-3ab4-4765-9111-a88de03c9440" providerId="AD" clId="Web-{6F6AB904-0469-5AB0-D608-4C79818A5AB8}" dt="2024-03-20T16:04:16.301" v="20" actId="14100"/>
          <ac:picMkLst>
            <pc:docMk/>
            <pc:sldMk cId="2658458014" sldId="1846"/>
            <ac:picMk id="4" creationId="{2F4F4D3B-D32E-59B6-78C7-F36A490094DE}"/>
          </ac:picMkLst>
        </pc:picChg>
        <pc:picChg chg="mod modCrop">
          <ac:chgData name="Brionna Jones" userId="S::bjones@scc.virginia.gov::20dd9709-3ab4-4765-9111-a88de03c9440" providerId="AD" clId="Web-{6F6AB904-0469-5AB0-D608-4C79818A5AB8}" dt="2024-03-20T16:05:43.066" v="25" actId="1076"/>
          <ac:picMkLst>
            <pc:docMk/>
            <pc:sldMk cId="2658458014" sldId="1846"/>
            <ac:picMk id="5" creationId="{7D7F5EAD-5ED1-2CCA-9F68-532A42F31497}"/>
          </ac:picMkLst>
        </pc:picChg>
      </pc:sldChg>
      <pc:sldChg chg="modSp ord">
        <pc:chgData name="Brionna Jones" userId="S::bjones@scc.virginia.gov::20dd9709-3ab4-4765-9111-a88de03c9440" providerId="AD" clId="Web-{6F6AB904-0469-5AB0-D608-4C79818A5AB8}" dt="2024-03-20T16:09:42.377" v="26" actId="20577"/>
        <pc:sldMkLst>
          <pc:docMk/>
          <pc:sldMk cId="3881321536" sldId="1852"/>
        </pc:sldMkLst>
        <pc:spChg chg="mod">
          <ac:chgData name="Brionna Jones" userId="S::bjones@scc.virginia.gov::20dd9709-3ab4-4765-9111-a88de03c9440" providerId="AD" clId="Web-{6F6AB904-0469-5AB0-D608-4C79818A5AB8}" dt="2024-03-20T16:09:42.377" v="26" actId="20577"/>
          <ac:spMkLst>
            <pc:docMk/>
            <pc:sldMk cId="3881321536" sldId="1852"/>
            <ac:spMk id="7" creationId="{41B38493-05AF-A475-F9EE-408C9C115F8F}"/>
          </ac:spMkLst>
        </pc:spChg>
      </pc:sldChg>
    </pc:docChg>
  </pc:docChgLst>
  <pc:docChgLst>
    <pc:chgData name="Holly Mortlock" userId="S::hmortlock@scc.virginia.gov::e361860d-ebb1-4077-99c7-9ce230840de2" providerId="AD" clId="Web-{3ADD94C2-3A7B-B652-46C4-7D6C3D915535}"/>
    <pc:docChg chg="sldOrd">
      <pc:chgData name="Holly Mortlock" userId="S::hmortlock@scc.virginia.gov::e361860d-ebb1-4077-99c7-9ce230840de2" providerId="AD" clId="Web-{3ADD94C2-3A7B-B652-46C4-7D6C3D915535}" dt="2024-03-21T17:15:52.661" v="1"/>
      <pc:docMkLst>
        <pc:docMk/>
      </pc:docMkLst>
      <pc:sldChg chg="ord">
        <pc:chgData name="Holly Mortlock" userId="S::hmortlock@scc.virginia.gov::e361860d-ebb1-4077-99c7-9ce230840de2" providerId="AD" clId="Web-{3ADD94C2-3A7B-B652-46C4-7D6C3D915535}" dt="2024-03-21T17:12:53.709" v="0"/>
        <pc:sldMkLst>
          <pc:docMk/>
          <pc:sldMk cId="2284669056" sldId="1833"/>
        </pc:sldMkLst>
      </pc:sldChg>
      <pc:sldChg chg="ord">
        <pc:chgData name="Holly Mortlock" userId="S::hmortlock@scc.virginia.gov::e361860d-ebb1-4077-99c7-9ce230840de2" providerId="AD" clId="Web-{3ADD94C2-3A7B-B652-46C4-7D6C3D915535}" dt="2024-03-21T17:15:52.661" v="1"/>
        <pc:sldMkLst>
          <pc:docMk/>
          <pc:sldMk cId="388289651" sldId="1844"/>
        </pc:sldMkLst>
      </pc:sldChg>
    </pc:docChg>
  </pc:docChgLst>
  <pc:docChgLst>
    <pc:chgData name="Brionna Jones" userId="S::bjones@scc.virginia.gov::20dd9709-3ab4-4765-9111-a88de03c9440" providerId="AD" clId="Web-{F8A78313-3535-22E2-63AF-FE57428D7B63}"/>
    <pc:docChg chg="modSld">
      <pc:chgData name="Brionna Jones" userId="S::bjones@scc.virginia.gov::20dd9709-3ab4-4765-9111-a88de03c9440" providerId="AD" clId="Web-{F8A78313-3535-22E2-63AF-FE57428D7B63}" dt="2024-03-19T16:38:05.970" v="5" actId="14100"/>
      <pc:docMkLst>
        <pc:docMk/>
      </pc:docMkLst>
      <pc:sldChg chg="modSp">
        <pc:chgData name="Brionna Jones" userId="S::bjones@scc.virginia.gov::20dd9709-3ab4-4765-9111-a88de03c9440" providerId="AD" clId="Web-{F8A78313-3535-22E2-63AF-FE57428D7B63}" dt="2024-03-19T16:38:05.970" v="5" actId="14100"/>
        <pc:sldMkLst>
          <pc:docMk/>
          <pc:sldMk cId="2612270953" sldId="1836"/>
        </pc:sldMkLst>
        <pc:picChg chg="mod modCrop">
          <ac:chgData name="Brionna Jones" userId="S::bjones@scc.virginia.gov::20dd9709-3ab4-4765-9111-a88de03c9440" providerId="AD" clId="Web-{F8A78313-3535-22E2-63AF-FE57428D7B63}" dt="2024-03-19T16:38:05.970" v="5" actId="14100"/>
          <ac:picMkLst>
            <pc:docMk/>
            <pc:sldMk cId="2612270953" sldId="1836"/>
            <ac:picMk id="5" creationId="{46A988B7-F465-B4CE-9B01-F4916ABEA135}"/>
          </ac:picMkLst>
        </pc:picChg>
      </pc:sldChg>
    </pc:docChg>
  </pc:docChgLst>
  <pc:docChgLst>
    <pc:chgData name="Holly Mortlock" userId="S::hmortlock@scc.virginia.gov::e361860d-ebb1-4077-99c7-9ce230840de2" providerId="AD" clId="Web-{0B6BD765-AF9E-8D12-524D-1B96CAF51424}"/>
    <pc:docChg chg="modSld sldOrd">
      <pc:chgData name="Holly Mortlock" userId="S::hmortlock@scc.virginia.gov::e361860d-ebb1-4077-99c7-9ce230840de2" providerId="AD" clId="Web-{0B6BD765-AF9E-8D12-524D-1B96CAF51424}" dt="2024-03-21T13:09:28.671" v="1"/>
      <pc:docMkLst>
        <pc:docMk/>
      </pc:docMkLst>
      <pc:sldChg chg="ord">
        <pc:chgData name="Holly Mortlock" userId="S::hmortlock@scc.virginia.gov::e361860d-ebb1-4077-99c7-9ce230840de2" providerId="AD" clId="Web-{0B6BD765-AF9E-8D12-524D-1B96CAF51424}" dt="2024-03-21T13:09:28.671" v="1"/>
        <pc:sldMkLst>
          <pc:docMk/>
          <pc:sldMk cId="2284669056" sldId="1833"/>
        </pc:sldMkLst>
      </pc:sldChg>
      <pc:sldChg chg="modSp">
        <pc:chgData name="Holly Mortlock" userId="S::hmortlock@scc.virginia.gov::e361860d-ebb1-4077-99c7-9ce230840de2" providerId="AD" clId="Web-{0B6BD765-AF9E-8D12-524D-1B96CAF51424}" dt="2024-03-21T13:08:28.172" v="0" actId="20577"/>
        <pc:sldMkLst>
          <pc:docMk/>
          <pc:sldMk cId="3439647270" sldId="1840"/>
        </pc:sldMkLst>
        <pc:spChg chg="mod">
          <ac:chgData name="Holly Mortlock" userId="S::hmortlock@scc.virginia.gov::e361860d-ebb1-4077-99c7-9ce230840de2" providerId="AD" clId="Web-{0B6BD765-AF9E-8D12-524D-1B96CAF51424}" dt="2024-03-21T13:08:28.172" v="0" actId="20577"/>
          <ac:spMkLst>
            <pc:docMk/>
            <pc:sldMk cId="3439647270" sldId="1840"/>
            <ac:spMk id="3" creationId="{9878BD93-7B62-4A5D-872C-DDC5A1A1F100}"/>
          </ac:spMkLst>
        </pc:spChg>
      </pc:sldChg>
    </pc:docChg>
  </pc:docChgLst>
  <pc:docChgLst>
    <pc:chgData name="Rachel Becker" userId="S::rbecker@scc.virginia.gov::7913a4a0-082b-4d9b-bcdb-75680edbfac8" providerId="AD" clId="Web-{6728093A-E55F-72EA-4F55-3C4B35F48175}"/>
    <pc:docChg chg="delSld modSld sldOrd">
      <pc:chgData name="Rachel Becker" userId="S::rbecker@scc.virginia.gov::7913a4a0-082b-4d9b-bcdb-75680edbfac8" providerId="AD" clId="Web-{6728093A-E55F-72EA-4F55-3C4B35F48175}" dt="2024-03-20T20:57:48.153" v="61"/>
      <pc:docMkLst>
        <pc:docMk/>
      </pc:docMkLst>
      <pc:sldChg chg="addSp delSp modSp mod modClrScheme delDesignElem modShow chgLayout">
        <pc:chgData name="Rachel Becker" userId="S::rbecker@scc.virginia.gov::7913a4a0-082b-4d9b-bcdb-75680edbfac8" providerId="AD" clId="Web-{6728093A-E55F-72EA-4F55-3C4B35F48175}" dt="2024-03-20T20:57:48.153" v="61"/>
        <pc:sldMkLst>
          <pc:docMk/>
          <pc:sldMk cId="2284669056" sldId="1833"/>
        </pc:sldMkLst>
        <pc:spChg chg="mod ord">
          <ac:chgData name="Rachel Becker" userId="S::rbecker@scc.virginia.gov::7913a4a0-082b-4d9b-bcdb-75680edbfac8" providerId="AD" clId="Web-{6728093A-E55F-72EA-4F55-3C4B35F48175}" dt="2024-03-20T20:57:48.153" v="61"/>
          <ac:spMkLst>
            <pc:docMk/>
            <pc:sldMk cId="2284669056" sldId="1833"/>
            <ac:spMk id="2" creationId="{65CAB8E9-5F4E-4985-8E54-3F15944822DC}"/>
          </ac:spMkLst>
        </pc:spChg>
        <pc:spChg chg="mod ord">
          <ac:chgData name="Rachel Becker" userId="S::rbecker@scc.virginia.gov::7913a4a0-082b-4d9b-bcdb-75680edbfac8" providerId="AD" clId="Web-{6728093A-E55F-72EA-4F55-3C4B35F48175}" dt="2024-03-20T20:57:48.153" v="61"/>
          <ac:spMkLst>
            <pc:docMk/>
            <pc:sldMk cId="2284669056" sldId="1833"/>
            <ac:spMk id="3" creationId="{238E692E-9191-4C5A-A142-E4AFC366EA00}"/>
          </ac:spMkLst>
        </pc:spChg>
        <pc:spChg chg="add del mod ord">
          <ac:chgData name="Rachel Becker" userId="S::rbecker@scc.virginia.gov::7913a4a0-082b-4d9b-bcdb-75680edbfac8" providerId="AD" clId="Web-{6728093A-E55F-72EA-4F55-3C4B35F48175}" dt="2024-03-20T20:57:48.153" v="61"/>
          <ac:spMkLst>
            <pc:docMk/>
            <pc:sldMk cId="2284669056" sldId="1833"/>
            <ac:spMk id="5" creationId="{F4537D52-B4E0-AEB7-95EA-9496E3EF9B66}"/>
          </ac:spMkLst>
        </pc:spChg>
        <pc:spChg chg="add del">
          <ac:chgData name="Rachel Becker" userId="S::rbecker@scc.virginia.gov::7913a4a0-082b-4d9b-bcdb-75680edbfac8" providerId="AD" clId="Web-{6728093A-E55F-72EA-4F55-3C4B35F48175}" dt="2024-03-20T20:57:48.153" v="61"/>
          <ac:spMkLst>
            <pc:docMk/>
            <pc:sldMk cId="2284669056" sldId="1833"/>
            <ac:spMk id="41" creationId="{12609869-9E80-471B-A487-A53288E0E791}"/>
          </ac:spMkLst>
        </pc:spChg>
        <pc:spChg chg="add del">
          <ac:chgData name="Rachel Becker" userId="S::rbecker@scc.virginia.gov::7913a4a0-082b-4d9b-bcdb-75680edbfac8" providerId="AD" clId="Web-{6728093A-E55F-72EA-4F55-3C4B35F48175}" dt="2024-03-20T20:57:48.153" v="61"/>
          <ac:spMkLst>
            <pc:docMk/>
            <pc:sldMk cId="2284669056" sldId="1833"/>
            <ac:spMk id="43" creationId="{7004738A-9D34-43E8-97D2-CA0EED4F8BE0}"/>
          </ac:spMkLst>
        </pc:spChg>
        <pc:spChg chg="add del">
          <ac:chgData name="Rachel Becker" userId="S::rbecker@scc.virginia.gov::7913a4a0-082b-4d9b-bcdb-75680edbfac8" providerId="AD" clId="Web-{6728093A-E55F-72EA-4F55-3C4B35F48175}" dt="2024-03-20T20:57:48.153" v="61"/>
          <ac:spMkLst>
            <pc:docMk/>
            <pc:sldMk cId="2284669056" sldId="1833"/>
            <ac:spMk id="45" creationId="{B8B8D07F-F13E-443E-BA68-2D26672D76B9}"/>
          </ac:spMkLst>
        </pc:spChg>
        <pc:spChg chg="add del">
          <ac:chgData name="Rachel Becker" userId="S::rbecker@scc.virginia.gov::7913a4a0-082b-4d9b-bcdb-75680edbfac8" providerId="AD" clId="Web-{6728093A-E55F-72EA-4F55-3C4B35F48175}" dt="2024-03-20T20:57:48.153" v="61"/>
          <ac:spMkLst>
            <pc:docMk/>
            <pc:sldMk cId="2284669056" sldId="1833"/>
            <ac:spMk id="47" creationId="{2813A4FA-24A5-41ED-A534-3807D1B2F344}"/>
          </ac:spMkLst>
        </pc:spChg>
        <pc:spChg chg="add del">
          <ac:chgData name="Rachel Becker" userId="S::rbecker@scc.virginia.gov::7913a4a0-082b-4d9b-bcdb-75680edbfac8" providerId="AD" clId="Web-{6728093A-E55F-72EA-4F55-3C4B35F48175}" dt="2024-03-20T20:57:48.153" v="61"/>
          <ac:spMkLst>
            <pc:docMk/>
            <pc:sldMk cId="2284669056" sldId="1833"/>
            <ac:spMk id="49" creationId="{C3944F27-CA70-4E84-A51A-E6BF89558979}"/>
          </ac:spMkLst>
        </pc:spChg>
      </pc:sldChg>
      <pc:sldChg chg="modSp">
        <pc:chgData name="Rachel Becker" userId="S::rbecker@scc.virginia.gov::7913a4a0-082b-4d9b-bcdb-75680edbfac8" providerId="AD" clId="Web-{6728093A-E55F-72EA-4F55-3C4B35F48175}" dt="2024-03-20T20:39:22.083" v="52" actId="20577"/>
        <pc:sldMkLst>
          <pc:docMk/>
          <pc:sldMk cId="388289651" sldId="1844"/>
        </pc:sldMkLst>
        <pc:spChg chg="mod">
          <ac:chgData name="Rachel Becker" userId="S::rbecker@scc.virginia.gov::7913a4a0-082b-4d9b-bcdb-75680edbfac8" providerId="AD" clId="Web-{6728093A-E55F-72EA-4F55-3C4B35F48175}" dt="2024-03-20T20:39:22.083" v="52" actId="20577"/>
          <ac:spMkLst>
            <pc:docMk/>
            <pc:sldMk cId="388289651" sldId="1844"/>
            <ac:spMk id="4" creationId="{CABF686E-B117-7704-AA87-59E863BA6449}"/>
          </ac:spMkLst>
        </pc:spChg>
      </pc:sldChg>
      <pc:sldChg chg="del">
        <pc:chgData name="Rachel Becker" userId="S::rbecker@scc.virginia.gov::7913a4a0-082b-4d9b-bcdb-75680edbfac8" providerId="AD" clId="Web-{6728093A-E55F-72EA-4F55-3C4B35F48175}" dt="2024-03-20T20:49:09.447" v="56"/>
        <pc:sldMkLst>
          <pc:docMk/>
          <pc:sldMk cId="396394972" sldId="1845"/>
        </pc:sldMkLst>
      </pc:sldChg>
      <pc:sldChg chg="del">
        <pc:chgData name="Rachel Becker" userId="S::rbecker@scc.virginia.gov::7913a4a0-082b-4d9b-bcdb-75680edbfac8" providerId="AD" clId="Web-{6728093A-E55F-72EA-4F55-3C4B35F48175}" dt="2024-03-20T20:49:27.651" v="57"/>
        <pc:sldMkLst>
          <pc:docMk/>
          <pc:sldMk cId="3337499748" sldId="1849"/>
        </pc:sldMkLst>
      </pc:sldChg>
      <pc:sldChg chg="del ord">
        <pc:chgData name="Rachel Becker" userId="S::rbecker@scc.virginia.gov::7913a4a0-082b-4d9b-bcdb-75680edbfac8" providerId="AD" clId="Web-{6728093A-E55F-72EA-4F55-3C4B35F48175}" dt="2024-03-20T20:47:39.397" v="55"/>
        <pc:sldMkLst>
          <pc:docMk/>
          <pc:sldMk cId="2632360145" sldId="1850"/>
        </pc:sldMkLst>
      </pc:sldChg>
      <pc:sldChg chg="del">
        <pc:chgData name="Rachel Becker" userId="S::rbecker@scc.virginia.gov::7913a4a0-082b-4d9b-bcdb-75680edbfac8" providerId="AD" clId="Web-{6728093A-E55F-72EA-4F55-3C4B35F48175}" dt="2024-03-20T20:39:35.067" v="53"/>
        <pc:sldMkLst>
          <pc:docMk/>
          <pc:sldMk cId="2426312763" sldId="1851"/>
        </pc:sldMkLst>
      </pc:sldChg>
      <pc:sldChg chg="addSp modSp">
        <pc:chgData name="Rachel Becker" userId="S::rbecker@scc.virginia.gov::7913a4a0-082b-4d9b-bcdb-75680edbfac8" providerId="AD" clId="Web-{6728093A-E55F-72EA-4F55-3C4B35F48175}" dt="2024-03-20T20:36:27.998" v="50" actId="14100"/>
        <pc:sldMkLst>
          <pc:docMk/>
          <pc:sldMk cId="2842381902" sldId="1856"/>
        </pc:sldMkLst>
        <pc:spChg chg="mod">
          <ac:chgData name="Rachel Becker" userId="S::rbecker@scc.virginia.gov::7913a4a0-082b-4d9b-bcdb-75680edbfac8" providerId="AD" clId="Web-{6728093A-E55F-72EA-4F55-3C4B35F48175}" dt="2024-03-20T20:36:27.998" v="50" actId="14100"/>
          <ac:spMkLst>
            <pc:docMk/>
            <pc:sldMk cId="2842381902" sldId="1856"/>
            <ac:spMk id="2" creationId="{E0E7EED3-8B5C-4320-70CD-28349032F917}"/>
          </ac:spMkLst>
        </pc:spChg>
        <pc:spChg chg="mod">
          <ac:chgData name="Rachel Becker" userId="S::rbecker@scc.virginia.gov::7913a4a0-082b-4d9b-bcdb-75680edbfac8" providerId="AD" clId="Web-{6728093A-E55F-72EA-4F55-3C4B35F48175}" dt="2024-03-20T20:35:53.325" v="42" actId="20577"/>
          <ac:spMkLst>
            <pc:docMk/>
            <pc:sldMk cId="2842381902" sldId="1856"/>
            <ac:spMk id="3" creationId="{49C6998D-EA9A-9178-BAEF-D1545AE9210F}"/>
          </ac:spMkLst>
        </pc:spChg>
        <pc:spChg chg="add mod">
          <ac:chgData name="Rachel Becker" userId="S::rbecker@scc.virginia.gov::7913a4a0-082b-4d9b-bcdb-75680edbfac8" providerId="AD" clId="Web-{6728093A-E55F-72EA-4F55-3C4B35F48175}" dt="2024-03-20T20:27:17.603" v="4"/>
          <ac:spMkLst>
            <pc:docMk/>
            <pc:sldMk cId="2842381902" sldId="1856"/>
            <ac:spMk id="6" creationId="{D245662C-5612-C7C0-AE52-F28075AFB006}"/>
          </ac:spMkLst>
        </pc:spChg>
      </pc:sldChg>
      <pc:sldChg chg="addSp delSp modSp">
        <pc:chgData name="Rachel Becker" userId="S::rbecker@scc.virginia.gov::7913a4a0-082b-4d9b-bcdb-75680edbfac8" providerId="AD" clId="Web-{6728093A-E55F-72EA-4F55-3C4B35F48175}" dt="2024-03-20T20:35:34.246" v="40" actId="20577"/>
        <pc:sldMkLst>
          <pc:docMk/>
          <pc:sldMk cId="1804878438" sldId="1857"/>
        </pc:sldMkLst>
        <pc:spChg chg="mod ord">
          <ac:chgData name="Rachel Becker" userId="S::rbecker@scc.virginia.gov::7913a4a0-082b-4d9b-bcdb-75680edbfac8" providerId="AD" clId="Web-{6728093A-E55F-72EA-4F55-3C4B35F48175}" dt="2024-03-20T20:34:58.261" v="35" actId="20577"/>
          <ac:spMkLst>
            <pc:docMk/>
            <pc:sldMk cId="1804878438" sldId="1857"/>
            <ac:spMk id="2" creationId="{887F3239-7764-2A46-9584-CBDD3C17B08A}"/>
          </ac:spMkLst>
        </pc:spChg>
        <pc:spChg chg="mod">
          <ac:chgData name="Rachel Becker" userId="S::rbecker@scc.virginia.gov::7913a4a0-082b-4d9b-bcdb-75680edbfac8" providerId="AD" clId="Web-{6728093A-E55F-72EA-4F55-3C4B35F48175}" dt="2024-03-20T20:35:34.246" v="40" actId="20577"/>
          <ac:spMkLst>
            <pc:docMk/>
            <pc:sldMk cId="1804878438" sldId="1857"/>
            <ac:spMk id="8" creationId="{CF34DD3B-E898-7487-425A-AFD52D242AF5}"/>
          </ac:spMkLst>
        </pc:spChg>
        <pc:spChg chg="add mod">
          <ac:chgData name="Rachel Becker" userId="S::rbecker@scc.virginia.gov::7913a4a0-082b-4d9b-bcdb-75680edbfac8" providerId="AD" clId="Web-{6728093A-E55F-72EA-4F55-3C4B35F48175}" dt="2024-03-20T20:33:52.868" v="12" actId="14100"/>
          <ac:spMkLst>
            <pc:docMk/>
            <pc:sldMk cId="1804878438" sldId="1857"/>
            <ac:spMk id="9" creationId="{906492AE-C86F-8F8E-9DFC-8C30D5D119FB}"/>
          </ac:spMkLst>
        </pc:spChg>
        <pc:spChg chg="del">
          <ac:chgData name="Rachel Becker" userId="S::rbecker@scc.virginia.gov::7913a4a0-082b-4d9b-bcdb-75680edbfac8" providerId="AD" clId="Web-{6728093A-E55F-72EA-4F55-3C4B35F48175}" dt="2024-03-20T20:33:24.976" v="9"/>
          <ac:spMkLst>
            <pc:docMk/>
            <pc:sldMk cId="1804878438" sldId="1857"/>
            <ac:spMk id="12" creationId="{A26C624C-963C-4795-B05B-6565DB5ABD39}"/>
          </ac:spMkLst>
        </pc:spChg>
        <pc:spChg chg="add">
          <ac:chgData name="Rachel Becker" userId="S::rbecker@scc.virginia.gov::7913a4a0-082b-4d9b-bcdb-75680edbfac8" providerId="AD" clId="Web-{6728093A-E55F-72EA-4F55-3C4B35F48175}" dt="2024-03-20T20:33:24.976" v="9"/>
          <ac:spMkLst>
            <pc:docMk/>
            <pc:sldMk cId="1804878438" sldId="1857"/>
            <ac:spMk id="17" creationId="{93062723-6941-4ABE-8146-AC6FA530BA4C}"/>
          </ac:spMkLst>
        </pc:spChg>
        <pc:spChg chg="add">
          <ac:chgData name="Rachel Becker" userId="S::rbecker@scc.virginia.gov::7913a4a0-082b-4d9b-bcdb-75680edbfac8" providerId="AD" clId="Web-{6728093A-E55F-72EA-4F55-3C4B35F48175}" dt="2024-03-20T20:33:24.976" v="9"/>
          <ac:spMkLst>
            <pc:docMk/>
            <pc:sldMk cId="1804878438" sldId="1857"/>
            <ac:spMk id="19" creationId="{917859B3-4C91-478D-929D-BB6433F90849}"/>
          </ac:spMkLst>
        </pc:spChg>
        <pc:spChg chg="add">
          <ac:chgData name="Rachel Becker" userId="S::rbecker@scc.virginia.gov::7913a4a0-082b-4d9b-bcdb-75680edbfac8" providerId="AD" clId="Web-{6728093A-E55F-72EA-4F55-3C4B35F48175}" dt="2024-03-20T20:33:24.976" v="9"/>
          <ac:spMkLst>
            <pc:docMk/>
            <pc:sldMk cId="1804878438" sldId="1857"/>
            <ac:spMk id="21" creationId="{6283FBD2-A663-469F-855C-06D86E3C1161}"/>
          </ac:spMkLst>
        </pc:spChg>
        <pc:spChg chg="add">
          <ac:chgData name="Rachel Becker" userId="S::rbecker@scc.virginia.gov::7913a4a0-082b-4d9b-bcdb-75680edbfac8" providerId="AD" clId="Web-{6728093A-E55F-72EA-4F55-3C4B35F48175}" dt="2024-03-20T20:33:24.976" v="9"/>
          <ac:spMkLst>
            <pc:docMk/>
            <pc:sldMk cId="1804878438" sldId="1857"/>
            <ac:spMk id="23" creationId="{8A1279FC-7441-4E55-B082-2774E6316482}"/>
          </ac:spMkLst>
        </pc:spChg>
        <pc:picChg chg="mod">
          <ac:chgData name="Rachel Becker" userId="S::rbecker@scc.virginia.gov::7913a4a0-082b-4d9b-bcdb-75680edbfac8" providerId="AD" clId="Web-{6728093A-E55F-72EA-4F55-3C4B35F48175}" dt="2024-03-20T20:33:24.976" v="9"/>
          <ac:picMkLst>
            <pc:docMk/>
            <pc:sldMk cId="1804878438" sldId="1857"/>
            <ac:picMk id="4" creationId="{AB6DE331-274D-66EF-7231-AFE0FA539AC3}"/>
          </ac:picMkLst>
        </pc:picChg>
        <pc:picChg chg="mod">
          <ac:chgData name="Rachel Becker" userId="S::rbecker@scc.virginia.gov::7913a4a0-082b-4d9b-bcdb-75680edbfac8" providerId="AD" clId="Web-{6728093A-E55F-72EA-4F55-3C4B35F48175}" dt="2024-03-20T20:33:24.976" v="9"/>
          <ac:picMkLst>
            <pc:docMk/>
            <pc:sldMk cId="1804878438" sldId="1857"/>
            <ac:picMk id="5" creationId="{8450A177-5EBA-70D6-80E6-32DCBE79F85E}"/>
          </ac:picMkLst>
        </pc:picChg>
        <pc:picChg chg="mod">
          <ac:chgData name="Rachel Becker" userId="S::rbecker@scc.virginia.gov::7913a4a0-082b-4d9b-bcdb-75680edbfac8" providerId="AD" clId="Web-{6728093A-E55F-72EA-4F55-3C4B35F48175}" dt="2024-03-20T20:33:24.976" v="9"/>
          <ac:picMkLst>
            <pc:docMk/>
            <pc:sldMk cId="1804878438" sldId="1857"/>
            <ac:picMk id="6" creationId="{0A9BD706-2102-1C05-D477-F4DA2E87B414}"/>
          </ac:picMkLst>
        </pc:picChg>
        <pc:picChg chg="mod ord">
          <ac:chgData name="Rachel Becker" userId="S::rbecker@scc.virginia.gov::7913a4a0-082b-4d9b-bcdb-75680edbfac8" providerId="AD" clId="Web-{6728093A-E55F-72EA-4F55-3C4B35F48175}" dt="2024-03-20T20:33:24.976" v="9"/>
          <ac:picMkLst>
            <pc:docMk/>
            <pc:sldMk cId="1804878438" sldId="1857"/>
            <ac:picMk id="7" creationId="{430247ED-FBFD-3634-2A38-C8EC1157DB5F}"/>
          </ac:picMkLst>
        </pc:picChg>
      </pc:sldChg>
    </pc:docChg>
  </pc:docChgLst>
  <pc:docChgLst>
    <pc:chgData name="Rachel Becker" userId="S::rbecker@scc.virginia.gov::7913a4a0-082b-4d9b-bcdb-75680edbfac8" providerId="AD" clId="Web-{1B7F516E-2F9E-C142-18AD-E09F785C773C}"/>
    <pc:docChg chg="addSld delSld modSld sldOrd">
      <pc:chgData name="Rachel Becker" userId="S::rbecker@scc.virginia.gov::7913a4a0-082b-4d9b-bcdb-75680edbfac8" providerId="AD" clId="Web-{1B7F516E-2F9E-C142-18AD-E09F785C773C}" dt="2024-03-20T17:29:06.053" v="1320" actId="14100"/>
      <pc:docMkLst>
        <pc:docMk/>
      </pc:docMkLst>
      <pc:sldChg chg="modSp">
        <pc:chgData name="Rachel Becker" userId="S::rbecker@scc.virginia.gov::7913a4a0-082b-4d9b-bcdb-75680edbfac8" providerId="AD" clId="Web-{1B7F516E-2F9E-C142-18AD-E09F785C773C}" dt="2024-03-20T17:28:19.553" v="1316" actId="1076"/>
        <pc:sldMkLst>
          <pc:docMk/>
          <pc:sldMk cId="2696298044" sldId="261"/>
        </pc:sldMkLst>
        <pc:spChg chg="mod">
          <ac:chgData name="Rachel Becker" userId="S::rbecker@scc.virginia.gov::7913a4a0-082b-4d9b-bcdb-75680edbfac8" providerId="AD" clId="Web-{1B7F516E-2F9E-C142-18AD-E09F785C773C}" dt="2024-03-20T17:28:17.225" v="1315" actId="20577"/>
          <ac:spMkLst>
            <pc:docMk/>
            <pc:sldMk cId="2696298044" sldId="261"/>
            <ac:spMk id="2" creationId="{682E5224-C182-1788-DB1E-550F8C172CB7}"/>
          </ac:spMkLst>
        </pc:spChg>
        <pc:spChg chg="mod">
          <ac:chgData name="Rachel Becker" userId="S::rbecker@scc.virginia.gov::7913a4a0-082b-4d9b-bcdb-75680edbfac8" providerId="AD" clId="Web-{1B7F516E-2F9E-C142-18AD-E09F785C773C}" dt="2024-03-20T17:28:19.553" v="1316" actId="1076"/>
          <ac:spMkLst>
            <pc:docMk/>
            <pc:sldMk cId="2696298044" sldId="261"/>
            <ac:spMk id="3" creationId="{DC68377F-6E57-C207-A7DB-2A38CFD6619F}"/>
          </ac:spMkLst>
        </pc:spChg>
      </pc:sldChg>
      <pc:sldChg chg="modSp">
        <pc:chgData name="Rachel Becker" userId="S::rbecker@scc.virginia.gov::7913a4a0-082b-4d9b-bcdb-75680edbfac8" providerId="AD" clId="Web-{1B7F516E-2F9E-C142-18AD-E09F785C773C}" dt="2024-03-20T17:27:50.397" v="1311" actId="14100"/>
        <pc:sldMkLst>
          <pc:docMk/>
          <pc:sldMk cId="2117870220" sldId="262"/>
        </pc:sldMkLst>
        <pc:spChg chg="mod">
          <ac:chgData name="Rachel Becker" userId="S::rbecker@scc.virginia.gov::7913a4a0-082b-4d9b-bcdb-75680edbfac8" providerId="AD" clId="Web-{1B7F516E-2F9E-C142-18AD-E09F785C773C}" dt="2024-03-20T17:27:50.397" v="1311" actId="14100"/>
          <ac:spMkLst>
            <pc:docMk/>
            <pc:sldMk cId="2117870220" sldId="262"/>
            <ac:spMk id="3" creationId="{07845084-43DE-EF6C-10A2-C28E12431279}"/>
          </ac:spMkLst>
        </pc:spChg>
        <pc:spChg chg="mod">
          <ac:chgData name="Rachel Becker" userId="S::rbecker@scc.virginia.gov::7913a4a0-082b-4d9b-bcdb-75680edbfac8" providerId="AD" clId="Web-{1B7F516E-2F9E-C142-18AD-E09F785C773C}" dt="2024-03-20T17:27:44.163" v="1308" actId="20577"/>
          <ac:spMkLst>
            <pc:docMk/>
            <pc:sldMk cId="2117870220" sldId="262"/>
            <ac:spMk id="4" creationId="{B8318808-1BB4-4843-63B1-7EE75A5C26A6}"/>
          </ac:spMkLst>
        </pc:spChg>
      </pc:sldChg>
      <pc:sldChg chg="addSp delSp modSp del mod ord setBg">
        <pc:chgData name="Rachel Becker" userId="S::rbecker@scc.virginia.gov::7913a4a0-082b-4d9b-bcdb-75680edbfac8" providerId="AD" clId="Web-{1B7F516E-2F9E-C142-18AD-E09F785C773C}" dt="2024-03-20T15:29:20.640" v="568"/>
        <pc:sldMkLst>
          <pc:docMk/>
          <pc:sldMk cId="4114622145" sldId="268"/>
        </pc:sldMkLst>
        <pc:spChg chg="mod">
          <ac:chgData name="Rachel Becker" userId="S::rbecker@scc.virginia.gov::7913a4a0-082b-4d9b-bcdb-75680edbfac8" providerId="AD" clId="Web-{1B7F516E-2F9E-C142-18AD-E09F785C773C}" dt="2024-03-20T15:27:04.951" v="552" actId="1076"/>
          <ac:spMkLst>
            <pc:docMk/>
            <pc:sldMk cId="4114622145" sldId="268"/>
            <ac:spMk id="2" creationId="{660E0A57-7095-4775-A063-0CBB6B57305F}"/>
          </ac:spMkLst>
        </pc:spChg>
        <pc:spChg chg="del">
          <ac:chgData name="Rachel Becker" userId="S::rbecker@scc.virginia.gov::7913a4a0-082b-4d9b-bcdb-75680edbfac8" providerId="AD" clId="Web-{1B7F516E-2F9E-C142-18AD-E09F785C773C}" dt="2024-03-20T15:23:54.073" v="530"/>
          <ac:spMkLst>
            <pc:docMk/>
            <pc:sldMk cId="4114622145" sldId="268"/>
            <ac:spMk id="3" creationId="{4A338768-A72A-4FBC-A879-2E970D5B4B32}"/>
          </ac:spMkLst>
        </pc:spChg>
        <pc:spChg chg="add">
          <ac:chgData name="Rachel Becker" userId="S::rbecker@scc.virginia.gov::7913a4a0-082b-4d9b-bcdb-75680edbfac8" providerId="AD" clId="Web-{1B7F516E-2F9E-C142-18AD-E09F785C773C}" dt="2024-03-20T15:23:54.073" v="530"/>
          <ac:spMkLst>
            <pc:docMk/>
            <pc:sldMk cId="4114622145" sldId="268"/>
            <ac:spMk id="10" creationId="{B50AB553-2A96-4A92-96F2-93548E096954}"/>
          </ac:spMkLst>
        </pc:spChg>
        <pc:graphicFrameChg chg="add mod modGraphic">
          <ac:chgData name="Rachel Becker" userId="S::rbecker@scc.virginia.gov::7913a4a0-082b-4d9b-bcdb-75680edbfac8" providerId="AD" clId="Web-{1B7F516E-2F9E-C142-18AD-E09F785C773C}" dt="2024-03-20T15:28:21.561" v="556"/>
          <ac:graphicFrameMkLst>
            <pc:docMk/>
            <pc:sldMk cId="4114622145" sldId="268"/>
            <ac:graphicFrameMk id="5" creationId="{81B93090-CAB4-DC41-73E8-AF21B4A5F233}"/>
          </ac:graphicFrameMkLst>
        </pc:graphicFrameChg>
        <pc:picChg chg="add del mod">
          <ac:chgData name="Rachel Becker" userId="S::rbecker@scc.virginia.gov::7913a4a0-082b-4d9b-bcdb-75680edbfac8" providerId="AD" clId="Web-{1B7F516E-2F9E-C142-18AD-E09F785C773C}" dt="2024-03-20T15:26:09.935" v="548"/>
          <ac:picMkLst>
            <pc:docMk/>
            <pc:sldMk cId="4114622145" sldId="268"/>
            <ac:picMk id="6" creationId="{8BAB9D9D-DF17-06B6-6F8D-C67D2BC10200}"/>
          </ac:picMkLst>
        </pc:picChg>
      </pc:sldChg>
      <pc:sldChg chg="modSp">
        <pc:chgData name="Rachel Becker" userId="S::rbecker@scc.virginia.gov::7913a4a0-082b-4d9b-bcdb-75680edbfac8" providerId="AD" clId="Web-{1B7F516E-2F9E-C142-18AD-E09F785C773C}" dt="2024-03-20T17:28:05.069" v="1314" actId="20577"/>
        <pc:sldMkLst>
          <pc:docMk/>
          <pc:sldMk cId="4105429476" sldId="269"/>
        </pc:sldMkLst>
        <pc:spChg chg="mod">
          <ac:chgData name="Rachel Becker" userId="S::rbecker@scc.virginia.gov::7913a4a0-082b-4d9b-bcdb-75680edbfac8" providerId="AD" clId="Web-{1B7F516E-2F9E-C142-18AD-E09F785C773C}" dt="2024-03-20T17:28:05.069" v="1314" actId="20577"/>
          <ac:spMkLst>
            <pc:docMk/>
            <pc:sldMk cId="4105429476" sldId="269"/>
            <ac:spMk id="3" creationId="{0C625D0C-8A42-45DD-B8E0-54B75933F9E5}"/>
          </ac:spMkLst>
        </pc:spChg>
      </pc:sldChg>
      <pc:sldChg chg="addSp delSp modSp">
        <pc:chgData name="Rachel Becker" userId="S::rbecker@scc.virginia.gov::7913a4a0-082b-4d9b-bcdb-75680edbfac8" providerId="AD" clId="Web-{1B7F516E-2F9E-C142-18AD-E09F785C773C}" dt="2024-03-20T17:28:54.678" v="1319"/>
        <pc:sldMkLst>
          <pc:docMk/>
          <pc:sldMk cId="2284669056" sldId="1833"/>
        </pc:sldMkLst>
        <pc:spChg chg="mod">
          <ac:chgData name="Rachel Becker" userId="S::rbecker@scc.virginia.gov::7913a4a0-082b-4d9b-bcdb-75680edbfac8" providerId="AD" clId="Web-{1B7F516E-2F9E-C142-18AD-E09F785C773C}" dt="2024-03-20T15:29:56.500" v="573" actId="1076"/>
          <ac:spMkLst>
            <pc:docMk/>
            <pc:sldMk cId="2284669056" sldId="1833"/>
            <ac:spMk id="2" creationId="{65CAB8E9-5F4E-4985-8E54-3F15944822DC}"/>
          </ac:spMkLst>
        </pc:spChg>
        <pc:picChg chg="add del mod">
          <ac:chgData name="Rachel Becker" userId="S::rbecker@scc.virginia.gov::7913a4a0-082b-4d9b-bcdb-75680edbfac8" providerId="AD" clId="Web-{1B7F516E-2F9E-C142-18AD-E09F785C773C}" dt="2024-03-20T15:10:18.421" v="377"/>
          <ac:picMkLst>
            <pc:docMk/>
            <pc:sldMk cId="2284669056" sldId="1833"/>
            <ac:picMk id="5" creationId="{221E673C-3874-AB3D-593D-146AE655BEE3}"/>
          </ac:picMkLst>
        </pc:picChg>
        <pc:picChg chg="mod">
          <ac:chgData name="Rachel Becker" userId="S::rbecker@scc.virginia.gov::7913a4a0-082b-4d9b-bcdb-75680edbfac8" providerId="AD" clId="Web-{1B7F516E-2F9E-C142-18AD-E09F785C773C}" dt="2024-03-20T17:28:54.678" v="1319"/>
          <ac:picMkLst>
            <pc:docMk/>
            <pc:sldMk cId="2284669056" sldId="1833"/>
            <ac:picMk id="7" creationId="{CD956567-5FBE-A612-416B-DA583B56221E}"/>
          </ac:picMkLst>
        </pc:picChg>
      </pc:sldChg>
      <pc:sldChg chg="addSp delSp modSp">
        <pc:chgData name="Rachel Becker" userId="S::rbecker@scc.virginia.gov::7913a4a0-082b-4d9b-bcdb-75680edbfac8" providerId="AD" clId="Web-{1B7F516E-2F9E-C142-18AD-E09F785C773C}" dt="2024-03-20T15:32:21.565" v="606"/>
        <pc:sldMkLst>
          <pc:docMk/>
          <pc:sldMk cId="69127920" sldId="1834"/>
        </pc:sldMkLst>
        <pc:spChg chg="add del">
          <ac:chgData name="Rachel Becker" userId="S::rbecker@scc.virginia.gov::7913a4a0-082b-4d9b-bcdb-75680edbfac8" providerId="AD" clId="Web-{1B7F516E-2F9E-C142-18AD-E09F785C773C}" dt="2024-03-20T14:47:46.996" v="103"/>
          <ac:spMkLst>
            <pc:docMk/>
            <pc:sldMk cId="69127920" sldId="1834"/>
            <ac:spMk id="2" creationId="{5CE5AD29-F979-3089-326D-11E2D5A3C5B6}"/>
          </ac:spMkLst>
        </pc:spChg>
        <pc:spChg chg="mod">
          <ac:chgData name="Rachel Becker" userId="S::rbecker@scc.virginia.gov::7913a4a0-082b-4d9b-bcdb-75680edbfac8" providerId="AD" clId="Web-{1B7F516E-2F9E-C142-18AD-E09F785C773C}" dt="2024-03-20T14:38:34.985" v="0" actId="1076"/>
          <ac:spMkLst>
            <pc:docMk/>
            <pc:sldMk cId="69127920" sldId="1834"/>
            <ac:spMk id="3" creationId="{9878BD93-7B62-4A5D-872C-DDC5A1A1F100}"/>
          </ac:spMkLst>
        </pc:spChg>
        <pc:graphicFrameChg chg="add del mod ord modGraphic">
          <ac:chgData name="Rachel Becker" userId="S::rbecker@scc.virginia.gov::7913a4a0-082b-4d9b-bcdb-75680edbfac8" providerId="AD" clId="Web-{1B7F516E-2F9E-C142-18AD-E09F785C773C}" dt="2024-03-20T15:04:10.619" v="308"/>
          <ac:graphicFrameMkLst>
            <pc:docMk/>
            <pc:sldMk cId="69127920" sldId="1834"/>
            <ac:graphicFrameMk id="6" creationId="{B7D5CDA0-3E76-8E08-53B4-DDDF2DE01A3E}"/>
          </ac:graphicFrameMkLst>
        </pc:graphicFrameChg>
        <pc:graphicFrameChg chg="add del mod">
          <ac:chgData name="Rachel Becker" userId="S::rbecker@scc.virginia.gov::7913a4a0-082b-4d9b-bcdb-75680edbfac8" providerId="AD" clId="Web-{1B7F516E-2F9E-C142-18AD-E09F785C773C}" dt="2024-03-20T15:04:20.400" v="311"/>
          <ac:graphicFrameMkLst>
            <pc:docMk/>
            <pc:sldMk cId="69127920" sldId="1834"/>
            <ac:graphicFrameMk id="8" creationId="{A98A316A-73E6-FE33-B7D8-7F5D9F44B948}"/>
          </ac:graphicFrameMkLst>
        </pc:graphicFrameChg>
        <pc:graphicFrameChg chg="add del mod">
          <ac:chgData name="Rachel Becker" userId="S::rbecker@scc.virginia.gov::7913a4a0-082b-4d9b-bcdb-75680edbfac8" providerId="AD" clId="Web-{1B7F516E-2F9E-C142-18AD-E09F785C773C}" dt="2024-03-20T15:04:39.010" v="313"/>
          <ac:graphicFrameMkLst>
            <pc:docMk/>
            <pc:sldMk cId="69127920" sldId="1834"/>
            <ac:graphicFrameMk id="10" creationId="{715761FA-9F3C-CC21-B57A-182DBDA37654}"/>
          </ac:graphicFrameMkLst>
        </pc:graphicFrameChg>
        <pc:graphicFrameChg chg="add del mod">
          <ac:chgData name="Rachel Becker" userId="S::rbecker@scc.virginia.gov::7913a4a0-082b-4d9b-bcdb-75680edbfac8" providerId="AD" clId="Web-{1B7F516E-2F9E-C142-18AD-E09F785C773C}" dt="2024-03-20T15:04:53.604" v="315"/>
          <ac:graphicFrameMkLst>
            <pc:docMk/>
            <pc:sldMk cId="69127920" sldId="1834"/>
            <ac:graphicFrameMk id="12" creationId="{29B38ABF-E020-BC9F-FEF4-EDB2DAB3A325}"/>
          </ac:graphicFrameMkLst>
        </pc:graphicFrameChg>
        <pc:graphicFrameChg chg="add mod modGraphic">
          <ac:chgData name="Rachel Becker" userId="S::rbecker@scc.virginia.gov::7913a4a0-082b-4d9b-bcdb-75680edbfac8" providerId="AD" clId="Web-{1B7F516E-2F9E-C142-18AD-E09F785C773C}" dt="2024-03-20T15:32:21.565" v="606"/>
          <ac:graphicFrameMkLst>
            <pc:docMk/>
            <pc:sldMk cId="69127920" sldId="1834"/>
            <ac:graphicFrameMk id="14" creationId="{939CCD89-E40F-AF52-0630-F3DE2EB55B90}"/>
          </ac:graphicFrameMkLst>
        </pc:graphicFrameChg>
        <pc:picChg chg="add del mod">
          <ac:chgData name="Rachel Becker" userId="S::rbecker@scc.virginia.gov::7913a4a0-082b-4d9b-bcdb-75680edbfac8" providerId="AD" clId="Web-{1B7F516E-2F9E-C142-18AD-E09F785C773C}" dt="2024-03-20T14:41:29.800" v="6"/>
          <ac:picMkLst>
            <pc:docMk/>
            <pc:sldMk cId="69127920" sldId="1834"/>
            <ac:picMk id="2" creationId="{2014D5FB-92F7-5C8E-5806-4E6012C4F9E5}"/>
          </ac:picMkLst>
        </pc:picChg>
        <pc:picChg chg="add mod ord">
          <ac:chgData name="Rachel Becker" userId="S::rbecker@scc.virginia.gov::7913a4a0-082b-4d9b-bcdb-75680edbfac8" providerId="AD" clId="Web-{1B7F516E-2F9E-C142-18AD-E09F785C773C}" dt="2024-03-20T15:08:27.170" v="365" actId="1076"/>
          <ac:picMkLst>
            <pc:docMk/>
            <pc:sldMk cId="69127920" sldId="1834"/>
            <ac:picMk id="7" creationId="{B29D2B1D-2BA0-55F2-CC67-55D06F34DDA9}"/>
          </ac:picMkLst>
        </pc:picChg>
      </pc:sldChg>
      <pc:sldChg chg="modSp mod modClrScheme chgLayout">
        <pc:chgData name="Rachel Becker" userId="S::rbecker@scc.virginia.gov::7913a4a0-082b-4d9b-bcdb-75680edbfac8" providerId="AD" clId="Web-{1B7F516E-2F9E-C142-18AD-E09F785C773C}" dt="2024-03-20T15:32:46.206" v="607"/>
        <pc:sldMkLst>
          <pc:docMk/>
          <pc:sldMk cId="3753921232" sldId="1839"/>
        </pc:sldMkLst>
        <pc:spChg chg="mod ord">
          <ac:chgData name="Rachel Becker" userId="S::rbecker@scc.virginia.gov::7913a4a0-082b-4d9b-bcdb-75680edbfac8" providerId="AD" clId="Web-{1B7F516E-2F9E-C142-18AD-E09F785C773C}" dt="2024-03-20T15:32:46.206" v="607"/>
          <ac:spMkLst>
            <pc:docMk/>
            <pc:sldMk cId="3753921232" sldId="1839"/>
            <ac:spMk id="2" creationId="{34B9CA57-0A49-42DC-BDB0-4C2BA0792DA0}"/>
          </ac:spMkLst>
        </pc:spChg>
      </pc:sldChg>
      <pc:sldChg chg="modSp">
        <pc:chgData name="Rachel Becker" userId="S::rbecker@scc.virginia.gov::7913a4a0-082b-4d9b-bcdb-75680edbfac8" providerId="AD" clId="Web-{1B7F516E-2F9E-C142-18AD-E09F785C773C}" dt="2024-03-20T15:33:05.347" v="609" actId="20577"/>
        <pc:sldMkLst>
          <pc:docMk/>
          <pc:sldMk cId="3439647270" sldId="1840"/>
        </pc:sldMkLst>
        <pc:spChg chg="mod">
          <ac:chgData name="Rachel Becker" userId="S::rbecker@scc.virginia.gov::7913a4a0-082b-4d9b-bcdb-75680edbfac8" providerId="AD" clId="Web-{1B7F516E-2F9E-C142-18AD-E09F785C773C}" dt="2024-03-20T15:33:05.347" v="609" actId="20577"/>
          <ac:spMkLst>
            <pc:docMk/>
            <pc:sldMk cId="3439647270" sldId="1840"/>
            <ac:spMk id="3" creationId="{9878BD93-7B62-4A5D-872C-DDC5A1A1F100}"/>
          </ac:spMkLst>
        </pc:spChg>
        <pc:spChg chg="mod">
          <ac:chgData name="Rachel Becker" userId="S::rbecker@scc.virginia.gov::7913a4a0-082b-4d9b-bcdb-75680edbfac8" providerId="AD" clId="Web-{1B7F516E-2F9E-C142-18AD-E09F785C773C}" dt="2024-03-20T14:48:13.840" v="127" actId="20577"/>
          <ac:spMkLst>
            <pc:docMk/>
            <pc:sldMk cId="3439647270" sldId="1840"/>
            <ac:spMk id="4" creationId="{9B82F187-6CF1-4B08-9CD2-209C38576D0B}"/>
          </ac:spMkLst>
        </pc:spChg>
      </pc:sldChg>
      <pc:sldChg chg="addSp delSp modSp mod modClrScheme chgLayout">
        <pc:chgData name="Rachel Becker" userId="S::rbecker@scc.virginia.gov::7913a4a0-082b-4d9b-bcdb-75680edbfac8" providerId="AD" clId="Web-{1B7F516E-2F9E-C142-18AD-E09F785C773C}" dt="2024-03-20T16:59:55.783" v="917" actId="20577"/>
        <pc:sldMkLst>
          <pc:docMk/>
          <pc:sldMk cId="3169139475" sldId="1842"/>
        </pc:sldMkLst>
        <pc:spChg chg="del mod ord">
          <ac:chgData name="Rachel Becker" userId="S::rbecker@scc.virginia.gov::7913a4a0-082b-4d9b-bcdb-75680edbfac8" providerId="AD" clId="Web-{1B7F516E-2F9E-C142-18AD-E09F785C773C}" dt="2024-03-20T15:38:44.195" v="615"/>
          <ac:spMkLst>
            <pc:docMk/>
            <pc:sldMk cId="3169139475" sldId="1842"/>
            <ac:spMk id="2" creationId="{04D726F9-8F86-52FD-7581-10DC11883A6F}"/>
          </ac:spMkLst>
        </pc:spChg>
        <pc:spChg chg="add mod">
          <ac:chgData name="Rachel Becker" userId="S::rbecker@scc.virginia.gov::7913a4a0-082b-4d9b-bcdb-75680edbfac8" providerId="AD" clId="Web-{1B7F516E-2F9E-C142-18AD-E09F785C773C}" dt="2024-03-20T16:59:55.783" v="917" actId="20577"/>
          <ac:spMkLst>
            <pc:docMk/>
            <pc:sldMk cId="3169139475" sldId="1842"/>
            <ac:spMk id="2" creationId="{9E9190A2-AF62-901B-CFC4-92BD732C6138}"/>
          </ac:spMkLst>
        </pc:spChg>
        <pc:spChg chg="mod ord">
          <ac:chgData name="Rachel Becker" userId="S::rbecker@scc.virginia.gov::7913a4a0-082b-4d9b-bcdb-75680edbfac8" providerId="AD" clId="Web-{1B7F516E-2F9E-C142-18AD-E09F785C773C}" dt="2024-03-20T16:54:29.535" v="728" actId="1076"/>
          <ac:spMkLst>
            <pc:docMk/>
            <pc:sldMk cId="3169139475" sldId="1842"/>
            <ac:spMk id="3" creationId="{5A00EC37-4B12-B49B-5DBA-8479DA15A705}"/>
          </ac:spMkLst>
        </pc:spChg>
        <pc:spChg chg="add del mod ord">
          <ac:chgData name="Rachel Becker" userId="S::rbecker@scc.virginia.gov::7913a4a0-082b-4d9b-bcdb-75680edbfac8" providerId="AD" clId="Web-{1B7F516E-2F9E-C142-18AD-E09F785C773C}" dt="2024-03-20T15:38:44.195" v="615"/>
          <ac:spMkLst>
            <pc:docMk/>
            <pc:sldMk cId="3169139475" sldId="1842"/>
            <ac:spMk id="4" creationId="{39B5C232-ED45-9BB0-C81A-9F5BDF87968C}"/>
          </ac:spMkLst>
        </pc:spChg>
      </pc:sldChg>
      <pc:sldChg chg="modSp">
        <pc:chgData name="Rachel Becker" userId="S::rbecker@scc.virginia.gov::7913a4a0-082b-4d9b-bcdb-75680edbfac8" providerId="AD" clId="Web-{1B7F516E-2F9E-C142-18AD-E09F785C773C}" dt="2024-03-20T15:41:04.119" v="646"/>
        <pc:sldMkLst>
          <pc:docMk/>
          <pc:sldMk cId="3503770765" sldId="1843"/>
        </pc:sldMkLst>
        <pc:graphicFrameChg chg="modGraphic">
          <ac:chgData name="Rachel Becker" userId="S::rbecker@scc.virginia.gov::7913a4a0-082b-4d9b-bcdb-75680edbfac8" providerId="AD" clId="Web-{1B7F516E-2F9E-C142-18AD-E09F785C773C}" dt="2024-03-20T15:41:04.119" v="646"/>
          <ac:graphicFrameMkLst>
            <pc:docMk/>
            <pc:sldMk cId="3503770765" sldId="1843"/>
            <ac:graphicFrameMk id="4" creationId="{24EED9B5-F348-B675-C5E9-06E2B206794C}"/>
          </ac:graphicFrameMkLst>
        </pc:graphicFrameChg>
      </pc:sldChg>
      <pc:sldChg chg="addSp delSp modSp mod modClrScheme delDesignElem chgLayout">
        <pc:chgData name="Rachel Becker" userId="S::rbecker@scc.virginia.gov::7913a4a0-082b-4d9b-bcdb-75680edbfac8" providerId="AD" clId="Web-{1B7F516E-2F9E-C142-18AD-E09F785C773C}" dt="2024-03-20T17:21:41.478" v="1306" actId="20577"/>
        <pc:sldMkLst>
          <pc:docMk/>
          <pc:sldMk cId="388289651" sldId="1844"/>
        </pc:sldMkLst>
        <pc:spChg chg="mod ord">
          <ac:chgData name="Rachel Becker" userId="S::rbecker@scc.virginia.gov::7913a4a0-082b-4d9b-bcdb-75680edbfac8" providerId="AD" clId="Web-{1B7F516E-2F9E-C142-18AD-E09F785C773C}" dt="2024-03-20T17:21:13.978" v="1291" actId="1076"/>
          <ac:spMkLst>
            <pc:docMk/>
            <pc:sldMk cId="388289651" sldId="1844"/>
            <ac:spMk id="2" creationId="{269527DC-05CE-8401-8666-EB54739E0ACE}"/>
          </ac:spMkLst>
        </pc:spChg>
        <pc:spChg chg="mod">
          <ac:chgData name="Rachel Becker" userId="S::rbecker@scc.virginia.gov::7913a4a0-082b-4d9b-bcdb-75680edbfac8" providerId="AD" clId="Web-{1B7F516E-2F9E-C142-18AD-E09F785C773C}" dt="2024-03-20T17:21:41.478" v="1306" actId="20577"/>
          <ac:spMkLst>
            <pc:docMk/>
            <pc:sldMk cId="388289651" sldId="1844"/>
            <ac:spMk id="4" creationId="{CABF686E-B117-7704-AA87-59E863BA6449}"/>
          </ac:spMkLst>
        </pc:spChg>
        <pc:spChg chg="del">
          <ac:chgData name="Rachel Becker" userId="S::rbecker@scc.virginia.gov::7913a4a0-082b-4d9b-bcdb-75680edbfac8" providerId="AD" clId="Web-{1B7F516E-2F9E-C142-18AD-E09F785C773C}" dt="2024-03-20T15:19:58.539" v="487"/>
          <ac:spMkLst>
            <pc:docMk/>
            <pc:sldMk cId="388289651" sldId="1844"/>
            <ac:spMk id="6" creationId="{04812C46-200A-4DEB-A05E-3ED6C68C2387}"/>
          </ac:spMkLst>
        </pc:spChg>
        <pc:spChg chg="del">
          <ac:chgData name="Rachel Becker" userId="S::rbecker@scc.virginia.gov::7913a4a0-082b-4d9b-bcdb-75680edbfac8" providerId="AD" clId="Web-{1B7F516E-2F9E-C142-18AD-E09F785C773C}" dt="2024-03-20T15:19:58.539" v="487"/>
          <ac:spMkLst>
            <pc:docMk/>
            <pc:sldMk cId="388289651" sldId="1844"/>
            <ac:spMk id="11" creationId="{D1EA859B-E555-4109-94F3-6700E046E008}"/>
          </ac:spMkLst>
        </pc:spChg>
        <pc:spChg chg="add del">
          <ac:chgData name="Rachel Becker" userId="S::rbecker@scc.virginia.gov::7913a4a0-082b-4d9b-bcdb-75680edbfac8" providerId="AD" clId="Web-{1B7F516E-2F9E-C142-18AD-E09F785C773C}" dt="2024-03-20T17:19:27.963" v="1261"/>
          <ac:spMkLst>
            <pc:docMk/>
            <pc:sldMk cId="388289651" sldId="1844"/>
            <ac:spMk id="13" creationId="{04812C46-200A-4DEB-A05E-3ED6C68C2387}"/>
          </ac:spMkLst>
        </pc:spChg>
        <pc:spChg chg="add del">
          <ac:chgData name="Rachel Becker" userId="S::rbecker@scc.virginia.gov::7913a4a0-082b-4d9b-bcdb-75680edbfac8" providerId="AD" clId="Web-{1B7F516E-2F9E-C142-18AD-E09F785C773C}" dt="2024-03-20T17:19:27.963" v="1261"/>
          <ac:spMkLst>
            <pc:docMk/>
            <pc:sldMk cId="388289651" sldId="1844"/>
            <ac:spMk id="15" creationId="{D1EA859B-E555-4109-94F3-6700E046E008}"/>
          </ac:spMkLst>
        </pc:spChg>
        <pc:picChg chg="mod ord">
          <ac:chgData name="Rachel Becker" userId="S::rbecker@scc.virginia.gov::7913a4a0-082b-4d9b-bcdb-75680edbfac8" providerId="AD" clId="Web-{1B7F516E-2F9E-C142-18AD-E09F785C773C}" dt="2024-03-20T17:21:00.119" v="1287" actId="1076"/>
          <ac:picMkLst>
            <pc:docMk/>
            <pc:sldMk cId="388289651" sldId="1844"/>
            <ac:picMk id="3" creationId="{DEBA3E6F-97EA-E1FE-0C10-068B47ABBE5D}"/>
          </ac:picMkLst>
        </pc:picChg>
        <pc:cxnChg chg="add del">
          <ac:chgData name="Rachel Becker" userId="S::rbecker@scc.virginia.gov::7913a4a0-082b-4d9b-bcdb-75680edbfac8" providerId="AD" clId="Web-{1B7F516E-2F9E-C142-18AD-E09F785C773C}" dt="2024-03-20T17:19:39.260" v="1262"/>
          <ac:cxnSpMkLst>
            <pc:docMk/>
            <pc:sldMk cId="388289651" sldId="1844"/>
            <ac:cxnSpMk id="17" creationId="{249EDD1B-F94D-B4E6-ACAA-566B9A26FDE3}"/>
          </ac:cxnSpMkLst>
        </pc:cxnChg>
      </pc:sldChg>
      <pc:sldChg chg="modSp">
        <pc:chgData name="Rachel Becker" userId="S::rbecker@scc.virginia.gov::7913a4a0-082b-4d9b-bcdb-75680edbfac8" providerId="AD" clId="Web-{1B7F516E-2F9E-C142-18AD-E09F785C773C}" dt="2024-03-20T15:21:01.336" v="499" actId="20577"/>
        <pc:sldMkLst>
          <pc:docMk/>
          <pc:sldMk cId="396394972" sldId="1845"/>
        </pc:sldMkLst>
        <pc:spChg chg="mod">
          <ac:chgData name="Rachel Becker" userId="S::rbecker@scc.virginia.gov::7913a4a0-082b-4d9b-bcdb-75680edbfac8" providerId="AD" clId="Web-{1B7F516E-2F9E-C142-18AD-E09F785C773C}" dt="2024-03-20T15:21:01.336" v="499" actId="20577"/>
          <ac:spMkLst>
            <pc:docMk/>
            <pc:sldMk cId="396394972" sldId="1845"/>
            <ac:spMk id="3" creationId="{1FC201A0-B396-EF52-C7ED-7EAF2053CAA0}"/>
          </ac:spMkLst>
        </pc:spChg>
      </pc:sldChg>
      <pc:sldChg chg="addSp delSp modSp del mod modClrScheme delDesignElem modShow chgLayout">
        <pc:chgData name="Rachel Becker" userId="S::rbecker@scc.virginia.gov::7913a4a0-082b-4d9b-bcdb-75680edbfac8" providerId="AD" clId="Web-{1B7F516E-2F9E-C142-18AD-E09F785C773C}" dt="2024-03-20T17:18:42.041" v="1259"/>
        <pc:sldMkLst>
          <pc:docMk/>
          <pc:sldMk cId="2658458014" sldId="1846"/>
        </pc:sldMkLst>
        <pc:spChg chg="mod ord">
          <ac:chgData name="Rachel Becker" userId="S::rbecker@scc.virginia.gov::7913a4a0-082b-4d9b-bcdb-75680edbfac8" providerId="AD" clId="Web-{1B7F516E-2F9E-C142-18AD-E09F785C773C}" dt="2024-03-20T17:15:49.871" v="1230" actId="20577"/>
          <ac:spMkLst>
            <pc:docMk/>
            <pc:sldMk cId="2658458014" sldId="1846"/>
            <ac:spMk id="2" creationId="{9F42A08E-DD9A-881F-EC96-B3BF3CD2A50C}"/>
          </ac:spMkLst>
        </pc:spChg>
        <pc:spChg chg="mod ord">
          <ac:chgData name="Rachel Becker" userId="S::rbecker@scc.virginia.gov::7913a4a0-082b-4d9b-bcdb-75680edbfac8" providerId="AD" clId="Web-{1B7F516E-2F9E-C142-18AD-E09F785C773C}" dt="2024-03-20T17:15:34.136" v="1225" actId="20577"/>
          <ac:spMkLst>
            <pc:docMk/>
            <pc:sldMk cId="2658458014" sldId="1846"/>
            <ac:spMk id="3" creationId="{0951D640-68DD-6B1A-ABF4-7E2839E82A5E}"/>
          </ac:spMkLst>
        </pc:spChg>
        <pc:spChg chg="add mod ord">
          <ac:chgData name="Rachel Becker" userId="S::rbecker@scc.virginia.gov::7913a4a0-082b-4d9b-bcdb-75680edbfac8" providerId="AD" clId="Web-{1B7F516E-2F9E-C142-18AD-E09F785C773C}" dt="2024-03-20T17:14:36.637" v="1209"/>
          <ac:spMkLst>
            <pc:docMk/>
            <pc:sldMk cId="2658458014" sldId="1846"/>
            <ac:spMk id="6" creationId="{37DCB65D-5DEF-B3A4-12DA-4DF41C01FD5A}"/>
          </ac:spMkLst>
        </pc:spChg>
        <pc:spChg chg="add mod ord">
          <ac:chgData name="Rachel Becker" userId="S::rbecker@scc.virginia.gov::7913a4a0-082b-4d9b-bcdb-75680edbfac8" providerId="AD" clId="Web-{1B7F516E-2F9E-C142-18AD-E09F785C773C}" dt="2024-03-20T17:14:36.637" v="1209"/>
          <ac:spMkLst>
            <pc:docMk/>
            <pc:sldMk cId="2658458014" sldId="1846"/>
            <ac:spMk id="7" creationId="{166B9023-1FC0-E924-A1FB-35ABB8B0BB79}"/>
          </ac:spMkLst>
        </pc:spChg>
        <pc:spChg chg="add mod ord">
          <ac:chgData name="Rachel Becker" userId="S::rbecker@scc.virginia.gov::7913a4a0-082b-4d9b-bcdb-75680edbfac8" providerId="AD" clId="Web-{1B7F516E-2F9E-C142-18AD-E09F785C773C}" dt="2024-03-20T17:14:36.637" v="1209"/>
          <ac:spMkLst>
            <pc:docMk/>
            <pc:sldMk cId="2658458014" sldId="1846"/>
            <ac:spMk id="8" creationId="{1519EDAE-03AE-D97A-3300-D0AFA900DF93}"/>
          </ac:spMkLst>
        </pc:spChg>
        <pc:spChg chg="del">
          <ac:chgData name="Rachel Becker" userId="S::rbecker@scc.virginia.gov::7913a4a0-082b-4d9b-bcdb-75680edbfac8" providerId="AD" clId="Web-{1B7F516E-2F9E-C142-18AD-E09F785C773C}" dt="2024-03-20T15:11:03.406" v="378"/>
          <ac:spMkLst>
            <pc:docMk/>
            <pc:sldMk cId="2658458014" sldId="1846"/>
            <ac:spMk id="10" creationId="{61293230-B0F6-45B1-96D1-13D18E242995}"/>
          </ac:spMkLst>
        </pc:spChg>
        <pc:spChg chg="del">
          <ac:chgData name="Rachel Becker" userId="S::rbecker@scc.virginia.gov::7913a4a0-082b-4d9b-bcdb-75680edbfac8" providerId="AD" clId="Web-{1B7F516E-2F9E-C142-18AD-E09F785C773C}" dt="2024-03-20T15:11:03.406" v="378"/>
          <ac:spMkLst>
            <pc:docMk/>
            <pc:sldMk cId="2658458014" sldId="1846"/>
            <ac:spMk id="12" creationId="{0A1E0707-4985-454B-ACE0-4855BB55875E}"/>
          </ac:spMkLst>
        </pc:spChg>
        <pc:spChg chg="add del">
          <ac:chgData name="Rachel Becker" userId="S::rbecker@scc.virginia.gov::7913a4a0-082b-4d9b-bcdb-75680edbfac8" providerId="AD" clId="Web-{1B7F516E-2F9E-C142-18AD-E09F785C773C}" dt="2024-03-20T15:11:45.454" v="387"/>
          <ac:spMkLst>
            <pc:docMk/>
            <pc:sldMk cId="2658458014" sldId="1846"/>
            <ac:spMk id="17" creationId="{55C01129-3453-464D-A870-ED71C6E89D60}"/>
          </ac:spMkLst>
        </pc:spChg>
        <pc:spChg chg="add del">
          <ac:chgData name="Rachel Becker" userId="S::rbecker@scc.virginia.gov::7913a4a0-082b-4d9b-bcdb-75680edbfac8" providerId="AD" clId="Web-{1B7F516E-2F9E-C142-18AD-E09F785C773C}" dt="2024-03-20T15:11:45.454" v="387"/>
          <ac:spMkLst>
            <pc:docMk/>
            <pc:sldMk cId="2658458014" sldId="1846"/>
            <ac:spMk id="19" creationId="{9D2781A6-5C82-4764-B489-F9A599C0A7EB}"/>
          </ac:spMkLst>
        </pc:spChg>
        <pc:spChg chg="add del">
          <ac:chgData name="Rachel Becker" userId="S::rbecker@scc.virginia.gov::7913a4a0-082b-4d9b-bcdb-75680edbfac8" providerId="AD" clId="Web-{1B7F516E-2F9E-C142-18AD-E09F785C773C}" dt="2024-03-20T15:11:45.438" v="386"/>
          <ac:spMkLst>
            <pc:docMk/>
            <pc:sldMk cId="2658458014" sldId="1846"/>
            <ac:spMk id="24" creationId="{C5278130-DFE0-457B-8698-88DF69019DDE}"/>
          </ac:spMkLst>
        </pc:spChg>
        <pc:spChg chg="add del">
          <ac:chgData name="Rachel Becker" userId="S::rbecker@scc.virginia.gov::7913a4a0-082b-4d9b-bcdb-75680edbfac8" providerId="AD" clId="Web-{1B7F516E-2F9E-C142-18AD-E09F785C773C}" dt="2024-03-20T15:11:45.438" v="386"/>
          <ac:spMkLst>
            <pc:docMk/>
            <pc:sldMk cId="2658458014" sldId="1846"/>
            <ac:spMk id="26" creationId="{2F99531B-1681-4D6E-BECB-18325B33A618}"/>
          </ac:spMkLst>
        </pc:spChg>
        <pc:spChg chg="add del">
          <ac:chgData name="Rachel Becker" userId="S::rbecker@scc.virginia.gov::7913a4a0-082b-4d9b-bcdb-75680edbfac8" providerId="AD" clId="Web-{1B7F516E-2F9E-C142-18AD-E09F785C773C}" dt="2024-03-20T15:11:45.438" v="386"/>
          <ac:spMkLst>
            <pc:docMk/>
            <pc:sldMk cId="2658458014" sldId="1846"/>
            <ac:spMk id="28" creationId="{B908E8DC-1025-4FCC-873D-DC5C2ADEF3B2}"/>
          </ac:spMkLst>
        </pc:spChg>
        <pc:spChg chg="add del">
          <ac:chgData name="Rachel Becker" userId="S::rbecker@scc.virginia.gov::7913a4a0-082b-4d9b-bcdb-75680edbfac8" providerId="AD" clId="Web-{1B7F516E-2F9E-C142-18AD-E09F785C773C}" dt="2024-03-20T15:11:45.438" v="386"/>
          <ac:spMkLst>
            <pc:docMk/>
            <pc:sldMk cId="2658458014" sldId="1846"/>
            <ac:spMk id="32" creationId="{9B57D9A5-B0E6-43E8-854F-D4931B715AD7}"/>
          </ac:spMkLst>
        </pc:spChg>
        <pc:spChg chg="add del">
          <ac:chgData name="Rachel Becker" userId="S::rbecker@scc.virginia.gov::7913a4a0-082b-4d9b-bcdb-75680edbfac8" providerId="AD" clId="Web-{1B7F516E-2F9E-C142-18AD-E09F785C773C}" dt="2024-03-20T17:12:08.685" v="1183"/>
          <ac:spMkLst>
            <pc:docMk/>
            <pc:sldMk cId="2658458014" sldId="1846"/>
            <ac:spMk id="36" creationId="{55C01129-3453-464D-A870-ED71C6E89D60}"/>
          </ac:spMkLst>
        </pc:spChg>
        <pc:spChg chg="add del">
          <ac:chgData name="Rachel Becker" userId="S::rbecker@scc.virginia.gov::7913a4a0-082b-4d9b-bcdb-75680edbfac8" providerId="AD" clId="Web-{1B7F516E-2F9E-C142-18AD-E09F785C773C}" dt="2024-03-20T17:12:08.685" v="1183"/>
          <ac:spMkLst>
            <pc:docMk/>
            <pc:sldMk cId="2658458014" sldId="1846"/>
            <ac:spMk id="37" creationId="{9D2781A6-5C82-4764-B489-F9A599C0A7EB}"/>
          </ac:spMkLst>
        </pc:spChg>
        <pc:picChg chg="del mod ord">
          <ac:chgData name="Rachel Becker" userId="S::rbecker@scc.virginia.gov::7913a4a0-082b-4d9b-bcdb-75680edbfac8" providerId="AD" clId="Web-{1B7F516E-2F9E-C142-18AD-E09F785C773C}" dt="2024-03-20T17:15:07.980" v="1216"/>
          <ac:picMkLst>
            <pc:docMk/>
            <pc:sldMk cId="2658458014" sldId="1846"/>
            <ac:picMk id="4" creationId="{2F4F4D3B-D32E-59B6-78C7-F36A490094DE}"/>
          </ac:picMkLst>
        </pc:picChg>
        <pc:picChg chg="del mod">
          <ac:chgData name="Rachel Becker" userId="S::rbecker@scc.virginia.gov::7913a4a0-082b-4d9b-bcdb-75680edbfac8" providerId="AD" clId="Web-{1B7F516E-2F9E-C142-18AD-E09F785C773C}" dt="2024-03-20T17:15:13.683" v="1218"/>
          <ac:picMkLst>
            <pc:docMk/>
            <pc:sldMk cId="2658458014" sldId="1846"/>
            <ac:picMk id="5" creationId="{7D7F5EAD-5ED1-2CCA-9F68-532A42F31497}"/>
          </ac:picMkLst>
        </pc:picChg>
        <pc:cxnChg chg="add del">
          <ac:chgData name="Rachel Becker" userId="S::rbecker@scc.virginia.gov::7913a4a0-082b-4d9b-bcdb-75680edbfac8" providerId="AD" clId="Web-{1B7F516E-2F9E-C142-18AD-E09F785C773C}" dt="2024-03-20T15:11:45.438" v="386"/>
          <ac:cxnSpMkLst>
            <pc:docMk/>
            <pc:sldMk cId="2658458014" sldId="1846"/>
            <ac:cxnSpMk id="30" creationId="{F085D7B9-E066-4923-8CB7-294BF306296A}"/>
          </ac:cxnSpMkLst>
        </pc:cxnChg>
        <pc:cxnChg chg="add del">
          <ac:chgData name="Rachel Becker" userId="S::rbecker@scc.virginia.gov::7913a4a0-082b-4d9b-bcdb-75680edbfac8" providerId="AD" clId="Web-{1B7F516E-2F9E-C142-18AD-E09F785C773C}" dt="2024-03-20T15:11:45.438" v="386"/>
          <ac:cxnSpMkLst>
            <pc:docMk/>
            <pc:sldMk cId="2658458014" sldId="1846"/>
            <ac:cxnSpMk id="34" creationId="{25443840-A796-4C43-8DC1-1B738EFEC522}"/>
          </ac:cxnSpMkLst>
        </pc:cxnChg>
      </pc:sldChg>
      <pc:sldChg chg="delSp modSp del">
        <pc:chgData name="Rachel Becker" userId="S::rbecker@scc.virginia.gov::7913a4a0-082b-4d9b-bcdb-75680edbfac8" providerId="AD" clId="Web-{1B7F516E-2F9E-C142-18AD-E09F785C773C}" dt="2024-03-20T15:18:34.866" v="464"/>
        <pc:sldMkLst>
          <pc:docMk/>
          <pc:sldMk cId="3609073086" sldId="1847"/>
        </pc:sldMkLst>
        <pc:spChg chg="mod">
          <ac:chgData name="Rachel Becker" userId="S::rbecker@scc.virginia.gov::7913a4a0-082b-4d9b-bcdb-75680edbfac8" providerId="AD" clId="Web-{1B7F516E-2F9E-C142-18AD-E09F785C773C}" dt="2024-03-20T15:16:32.286" v="432" actId="20577"/>
          <ac:spMkLst>
            <pc:docMk/>
            <pc:sldMk cId="3609073086" sldId="1847"/>
            <ac:spMk id="2" creationId="{3B69788B-D5BC-3F31-4A99-85502A14A244}"/>
          </ac:spMkLst>
        </pc:spChg>
        <pc:spChg chg="mod">
          <ac:chgData name="Rachel Becker" userId="S::rbecker@scc.virginia.gov::7913a4a0-082b-4d9b-bcdb-75680edbfac8" providerId="AD" clId="Web-{1B7F516E-2F9E-C142-18AD-E09F785C773C}" dt="2024-03-20T15:16:52.552" v="437" actId="20577"/>
          <ac:spMkLst>
            <pc:docMk/>
            <pc:sldMk cId="3609073086" sldId="1847"/>
            <ac:spMk id="3" creationId="{32BD803B-5631-F7B2-6B44-CB8ED15D5770}"/>
          </ac:spMkLst>
        </pc:spChg>
        <pc:picChg chg="del">
          <ac:chgData name="Rachel Becker" userId="S::rbecker@scc.virginia.gov::7913a4a0-082b-4d9b-bcdb-75680edbfac8" providerId="AD" clId="Web-{1B7F516E-2F9E-C142-18AD-E09F785C773C}" dt="2024-03-20T15:17:20.005" v="444"/>
          <ac:picMkLst>
            <pc:docMk/>
            <pc:sldMk cId="3609073086" sldId="1847"/>
            <ac:picMk id="4" creationId="{F9280DB6-5C20-ED91-18C6-F6B1AA042247}"/>
          </ac:picMkLst>
        </pc:picChg>
      </pc:sldChg>
      <pc:sldChg chg="modSp">
        <pc:chgData name="Rachel Becker" userId="S::rbecker@scc.virginia.gov::7913a4a0-082b-4d9b-bcdb-75680edbfac8" providerId="AD" clId="Web-{1B7F516E-2F9E-C142-18AD-E09F785C773C}" dt="2024-03-20T15:16:05.957" v="428" actId="14100"/>
        <pc:sldMkLst>
          <pc:docMk/>
          <pc:sldMk cId="258043746" sldId="1848"/>
        </pc:sldMkLst>
        <pc:spChg chg="mod">
          <ac:chgData name="Rachel Becker" userId="S::rbecker@scc.virginia.gov::7913a4a0-082b-4d9b-bcdb-75680edbfac8" providerId="AD" clId="Web-{1B7F516E-2F9E-C142-18AD-E09F785C773C}" dt="2024-03-20T15:16:05.957" v="428" actId="14100"/>
          <ac:spMkLst>
            <pc:docMk/>
            <pc:sldMk cId="258043746" sldId="1848"/>
            <ac:spMk id="3" creationId="{5AE63B89-2AAA-65E2-CD32-A72AA6BF4AB3}"/>
          </ac:spMkLst>
        </pc:spChg>
      </pc:sldChg>
      <pc:sldChg chg="modSp">
        <pc:chgData name="Rachel Becker" userId="S::rbecker@scc.virginia.gov::7913a4a0-082b-4d9b-bcdb-75680edbfac8" providerId="AD" clId="Web-{1B7F516E-2F9E-C142-18AD-E09F785C773C}" dt="2024-03-20T15:21:59.275" v="512" actId="20577"/>
        <pc:sldMkLst>
          <pc:docMk/>
          <pc:sldMk cId="3337499748" sldId="1849"/>
        </pc:sldMkLst>
        <pc:spChg chg="mod">
          <ac:chgData name="Rachel Becker" userId="S::rbecker@scc.virginia.gov::7913a4a0-082b-4d9b-bcdb-75680edbfac8" providerId="AD" clId="Web-{1B7F516E-2F9E-C142-18AD-E09F785C773C}" dt="2024-03-20T15:21:10.071" v="501" actId="20577"/>
          <ac:spMkLst>
            <pc:docMk/>
            <pc:sldMk cId="3337499748" sldId="1849"/>
            <ac:spMk id="2" creationId="{9ACA7237-7574-1118-DDB9-CC52617E69B4}"/>
          </ac:spMkLst>
        </pc:spChg>
        <pc:spChg chg="mod">
          <ac:chgData name="Rachel Becker" userId="S::rbecker@scc.virginia.gov::7913a4a0-082b-4d9b-bcdb-75680edbfac8" providerId="AD" clId="Web-{1B7F516E-2F9E-C142-18AD-E09F785C773C}" dt="2024-03-20T15:21:34.009" v="508" actId="20577"/>
          <ac:spMkLst>
            <pc:docMk/>
            <pc:sldMk cId="3337499748" sldId="1849"/>
            <ac:spMk id="3" creationId="{EFDDDF6D-D60E-3E0D-4829-3A95CBDA3B11}"/>
          </ac:spMkLst>
        </pc:spChg>
        <pc:spChg chg="mod">
          <ac:chgData name="Rachel Becker" userId="S::rbecker@scc.virginia.gov::7913a4a0-082b-4d9b-bcdb-75680edbfac8" providerId="AD" clId="Web-{1B7F516E-2F9E-C142-18AD-E09F785C773C}" dt="2024-03-20T15:21:54.947" v="511" actId="20577"/>
          <ac:spMkLst>
            <pc:docMk/>
            <pc:sldMk cId="3337499748" sldId="1849"/>
            <ac:spMk id="6" creationId="{297CBC1E-7796-D842-5470-0D9F9AB6ADE4}"/>
          </ac:spMkLst>
        </pc:spChg>
        <pc:spChg chg="mod">
          <ac:chgData name="Rachel Becker" userId="S::rbecker@scc.virginia.gov::7913a4a0-082b-4d9b-bcdb-75680edbfac8" providerId="AD" clId="Web-{1B7F516E-2F9E-C142-18AD-E09F785C773C}" dt="2024-03-20T15:21:59.275" v="512" actId="20577"/>
          <ac:spMkLst>
            <pc:docMk/>
            <pc:sldMk cId="3337499748" sldId="1849"/>
            <ac:spMk id="7" creationId="{531104AA-4B17-205A-E279-79257C3D40B5}"/>
          </ac:spMkLst>
        </pc:spChg>
      </pc:sldChg>
      <pc:sldChg chg="modSp">
        <pc:chgData name="Rachel Becker" userId="S::rbecker@scc.virginia.gov::7913a4a0-082b-4d9b-bcdb-75680edbfac8" providerId="AD" clId="Web-{1B7F516E-2F9E-C142-18AD-E09F785C773C}" dt="2024-03-20T15:13:07.814" v="408" actId="20577"/>
        <pc:sldMkLst>
          <pc:docMk/>
          <pc:sldMk cId="2632360145" sldId="1850"/>
        </pc:sldMkLst>
        <pc:spChg chg="mod">
          <ac:chgData name="Rachel Becker" userId="S::rbecker@scc.virginia.gov::7913a4a0-082b-4d9b-bcdb-75680edbfac8" providerId="AD" clId="Web-{1B7F516E-2F9E-C142-18AD-E09F785C773C}" dt="2024-03-20T15:13:07.814" v="408" actId="20577"/>
          <ac:spMkLst>
            <pc:docMk/>
            <pc:sldMk cId="2632360145" sldId="1850"/>
            <ac:spMk id="12" creationId="{F1C84567-3CC4-0C99-0C0F-471A173E4FD4}"/>
          </ac:spMkLst>
        </pc:spChg>
      </pc:sldChg>
      <pc:sldChg chg="addSp delSp modSp mod setBg">
        <pc:chgData name="Rachel Becker" userId="S::rbecker@scc.virginia.gov::7913a4a0-082b-4d9b-bcdb-75680edbfac8" providerId="AD" clId="Web-{1B7F516E-2F9E-C142-18AD-E09F785C773C}" dt="2024-03-20T15:23:17.385" v="528"/>
        <pc:sldMkLst>
          <pc:docMk/>
          <pc:sldMk cId="2426312763" sldId="1851"/>
        </pc:sldMkLst>
        <pc:spChg chg="mod">
          <ac:chgData name="Rachel Becker" userId="S::rbecker@scc.virginia.gov::7913a4a0-082b-4d9b-bcdb-75680edbfac8" providerId="AD" clId="Web-{1B7F516E-2F9E-C142-18AD-E09F785C773C}" dt="2024-03-20T15:23:17.385" v="528"/>
          <ac:spMkLst>
            <pc:docMk/>
            <pc:sldMk cId="2426312763" sldId="1851"/>
            <ac:spMk id="2" creationId="{59C8DA8C-1DEE-6A2C-C1C7-61CE12E349C8}"/>
          </ac:spMkLst>
        </pc:spChg>
        <pc:spChg chg="mod ord">
          <ac:chgData name="Rachel Becker" userId="S::rbecker@scc.virginia.gov::7913a4a0-082b-4d9b-bcdb-75680edbfac8" providerId="AD" clId="Web-{1B7F516E-2F9E-C142-18AD-E09F785C773C}" dt="2024-03-20T15:23:17.385" v="528"/>
          <ac:spMkLst>
            <pc:docMk/>
            <pc:sldMk cId="2426312763" sldId="1851"/>
            <ac:spMk id="3" creationId="{45BC2F61-F340-DC8A-974B-A553A3E7AEE0}"/>
          </ac:spMkLst>
        </pc:spChg>
        <pc:spChg chg="add del">
          <ac:chgData name="Rachel Becker" userId="S::rbecker@scc.virginia.gov::7913a4a0-082b-4d9b-bcdb-75680edbfac8" providerId="AD" clId="Web-{1B7F516E-2F9E-C142-18AD-E09F785C773C}" dt="2024-03-20T15:23:09.604" v="526"/>
          <ac:spMkLst>
            <pc:docMk/>
            <pc:sldMk cId="2426312763" sldId="1851"/>
            <ac:spMk id="9" creationId="{66E48AFA-8884-4F68-A44F-D2C1E8609C5A}"/>
          </ac:spMkLst>
        </pc:spChg>
        <pc:spChg chg="add del">
          <ac:chgData name="Rachel Becker" userId="S::rbecker@scc.virginia.gov::7913a4a0-082b-4d9b-bcdb-75680edbfac8" providerId="AD" clId="Web-{1B7F516E-2F9E-C142-18AD-E09F785C773C}" dt="2024-03-20T15:23:09.604" v="526"/>
          <ac:spMkLst>
            <pc:docMk/>
            <pc:sldMk cId="2426312763" sldId="1851"/>
            <ac:spMk id="11" creationId="{969D19A6-08CB-498C-93EC-3FFB021FC68A}"/>
          </ac:spMkLst>
        </pc:spChg>
        <pc:spChg chg="add del">
          <ac:chgData name="Rachel Becker" userId="S::rbecker@scc.virginia.gov::7913a4a0-082b-4d9b-bcdb-75680edbfac8" providerId="AD" clId="Web-{1B7F516E-2F9E-C142-18AD-E09F785C773C}" dt="2024-03-20T15:23:17.385" v="528"/>
          <ac:spMkLst>
            <pc:docMk/>
            <pc:sldMk cId="2426312763" sldId="1851"/>
            <ac:spMk id="13" creationId="{AF6CB648-9554-488A-B457-99CAAD1DA528}"/>
          </ac:spMkLst>
        </pc:spChg>
        <pc:spChg chg="add del">
          <ac:chgData name="Rachel Becker" userId="S::rbecker@scc.virginia.gov::7913a4a0-082b-4d9b-bcdb-75680edbfac8" providerId="AD" clId="Web-{1B7F516E-2F9E-C142-18AD-E09F785C773C}" dt="2024-03-20T15:23:17.385" v="528"/>
          <ac:spMkLst>
            <pc:docMk/>
            <pc:sldMk cId="2426312763" sldId="1851"/>
            <ac:spMk id="14" creationId="{E3ADCBE7-9330-1CDA-00EB-CDD12DB722FF}"/>
          </ac:spMkLst>
        </pc:spChg>
        <pc:picChg chg="mod">
          <ac:chgData name="Rachel Becker" userId="S::rbecker@scc.virginia.gov::7913a4a0-082b-4d9b-bcdb-75680edbfac8" providerId="AD" clId="Web-{1B7F516E-2F9E-C142-18AD-E09F785C773C}" dt="2024-03-20T15:23:17.385" v="528"/>
          <ac:picMkLst>
            <pc:docMk/>
            <pc:sldMk cId="2426312763" sldId="1851"/>
            <ac:picMk id="4" creationId="{67EDD547-FF1B-DEA9-9AE7-B2FCB831440C}"/>
          </ac:picMkLst>
        </pc:picChg>
      </pc:sldChg>
      <pc:sldChg chg="addSp delSp modSp add ord replId">
        <pc:chgData name="Rachel Becker" userId="S::rbecker@scc.virginia.gov::7913a4a0-082b-4d9b-bcdb-75680edbfac8" providerId="AD" clId="Web-{1B7F516E-2F9E-C142-18AD-E09F785C773C}" dt="2024-03-20T17:29:06.053" v="1320" actId="14100"/>
        <pc:sldMkLst>
          <pc:docMk/>
          <pc:sldMk cId="3881321536" sldId="1852"/>
        </pc:sldMkLst>
        <pc:spChg chg="add mod">
          <ac:chgData name="Rachel Becker" userId="S::rbecker@scc.virginia.gov::7913a4a0-082b-4d9b-bcdb-75680edbfac8" providerId="AD" clId="Web-{1B7F516E-2F9E-C142-18AD-E09F785C773C}" dt="2024-03-20T17:29:06.053" v="1320" actId="14100"/>
          <ac:spMkLst>
            <pc:docMk/>
            <pc:sldMk cId="3881321536" sldId="1852"/>
            <ac:spMk id="2" creationId="{784E8F62-84A4-59A3-4623-1FC308B1FFA7}"/>
          </ac:spMkLst>
        </pc:spChg>
        <pc:spChg chg="del">
          <ac:chgData name="Rachel Becker" userId="S::rbecker@scc.virginia.gov::7913a4a0-082b-4d9b-bcdb-75680edbfac8" providerId="AD" clId="Web-{1B7F516E-2F9E-C142-18AD-E09F785C773C}" dt="2024-03-20T15:17:12.708" v="441"/>
          <ac:spMkLst>
            <pc:docMk/>
            <pc:sldMk cId="3881321536" sldId="1852"/>
            <ac:spMk id="3" creationId="{5AE63B89-2AAA-65E2-CD32-A72AA6BF4AB3}"/>
          </ac:spMkLst>
        </pc:spChg>
        <pc:spChg chg="mod">
          <ac:chgData name="Rachel Becker" userId="S::rbecker@scc.virginia.gov::7913a4a0-082b-4d9b-bcdb-75680edbfac8" providerId="AD" clId="Web-{1B7F516E-2F9E-C142-18AD-E09F785C773C}" dt="2024-03-20T15:19:15.351" v="470" actId="20577"/>
          <ac:spMkLst>
            <pc:docMk/>
            <pc:sldMk cId="3881321536" sldId="1852"/>
            <ac:spMk id="7" creationId="{41B38493-05AF-A475-F9EE-408C9C115F8F}"/>
          </ac:spMkLst>
        </pc:spChg>
        <pc:spChg chg="add del mod">
          <ac:chgData name="Rachel Becker" userId="S::rbecker@scc.virginia.gov::7913a4a0-082b-4d9b-bcdb-75680edbfac8" providerId="AD" clId="Web-{1B7F516E-2F9E-C142-18AD-E09F785C773C}" dt="2024-03-20T15:17:16.614" v="443"/>
          <ac:spMkLst>
            <pc:docMk/>
            <pc:sldMk cId="3881321536" sldId="1852"/>
            <ac:spMk id="8" creationId="{208D6781-876F-719B-B839-B34933FF4247}"/>
          </ac:spMkLst>
        </pc:spChg>
        <pc:picChg chg="del">
          <ac:chgData name="Rachel Becker" userId="S::rbecker@scc.virginia.gov::7913a4a0-082b-4d9b-bcdb-75680edbfac8" providerId="AD" clId="Web-{1B7F516E-2F9E-C142-18AD-E09F785C773C}" dt="2024-03-20T15:16:29.051" v="431"/>
          <ac:picMkLst>
            <pc:docMk/>
            <pc:sldMk cId="3881321536" sldId="1852"/>
            <ac:picMk id="4" creationId="{23CEED4C-5276-4593-1B17-6AA78CB138B6}"/>
          </ac:picMkLst>
        </pc:picChg>
        <pc:picChg chg="del">
          <ac:chgData name="Rachel Becker" userId="S::rbecker@scc.virginia.gov::7913a4a0-082b-4d9b-bcdb-75680edbfac8" providerId="AD" clId="Web-{1B7F516E-2F9E-C142-18AD-E09F785C773C}" dt="2024-03-20T15:17:14.521" v="442"/>
          <ac:picMkLst>
            <pc:docMk/>
            <pc:sldMk cId="3881321536" sldId="1852"/>
            <ac:picMk id="5" creationId="{E5D0B2FE-0B0B-B655-D02C-EFB8B8DBA3E4}"/>
          </ac:picMkLst>
        </pc:picChg>
        <pc:picChg chg="add mod">
          <ac:chgData name="Rachel Becker" userId="S::rbecker@scc.virginia.gov::7913a4a0-082b-4d9b-bcdb-75680edbfac8" providerId="AD" clId="Web-{1B7F516E-2F9E-C142-18AD-E09F785C773C}" dt="2024-03-20T15:19:27.038" v="472" actId="1076"/>
          <ac:picMkLst>
            <pc:docMk/>
            <pc:sldMk cId="3881321536" sldId="1852"/>
            <ac:picMk id="9" creationId="{C0B33859-E0F3-BA09-6006-801EB6808A54}"/>
          </ac:picMkLst>
        </pc:picChg>
      </pc:sldChg>
      <pc:sldChg chg="addSp delSp modSp add ord replId">
        <pc:chgData name="Rachel Becker" userId="S::rbecker@scc.virginia.gov::7913a4a0-082b-4d9b-bcdb-75680edbfac8" providerId="AD" clId="Web-{1B7F516E-2F9E-C142-18AD-E09F785C773C}" dt="2024-03-20T16:58:17.065" v="895" actId="14100"/>
        <pc:sldMkLst>
          <pc:docMk/>
          <pc:sldMk cId="1737010656" sldId="1853"/>
        </pc:sldMkLst>
        <pc:spChg chg="mod">
          <ac:chgData name="Rachel Becker" userId="S::rbecker@scc.virginia.gov::7913a4a0-082b-4d9b-bcdb-75680edbfac8" providerId="AD" clId="Web-{1B7F516E-2F9E-C142-18AD-E09F785C773C}" dt="2024-03-20T16:58:17.065" v="895" actId="14100"/>
          <ac:spMkLst>
            <pc:docMk/>
            <pc:sldMk cId="1737010656" sldId="1853"/>
            <ac:spMk id="2" creationId="{809BC4E7-F907-0306-CA7A-A8B663943F05}"/>
          </ac:spMkLst>
        </pc:spChg>
        <pc:graphicFrameChg chg="del">
          <ac:chgData name="Rachel Becker" userId="S::rbecker@scc.virginia.gov::7913a4a0-082b-4d9b-bcdb-75680edbfac8" providerId="AD" clId="Web-{1B7F516E-2F9E-C142-18AD-E09F785C773C}" dt="2024-03-20T15:28:30.936" v="557"/>
          <ac:graphicFrameMkLst>
            <pc:docMk/>
            <pc:sldMk cId="1737010656" sldId="1853"/>
            <ac:graphicFrameMk id="4" creationId="{24EED9B5-F348-B675-C5E9-06E2B206794C}"/>
          </ac:graphicFrameMkLst>
        </pc:graphicFrameChg>
        <pc:graphicFrameChg chg="add modGraphic">
          <ac:chgData name="Rachel Becker" userId="S::rbecker@scc.virginia.gov::7913a4a0-082b-4d9b-bcdb-75680edbfac8" providerId="AD" clId="Web-{1B7F516E-2F9E-C142-18AD-E09F785C773C}" dt="2024-03-20T15:39:42.258" v="637"/>
          <ac:graphicFrameMkLst>
            <pc:docMk/>
            <pc:sldMk cId="1737010656" sldId="1853"/>
            <ac:graphicFrameMk id="12" creationId="{9A5E4F46-E358-7F38-0A7A-35D7DF6921F1}"/>
          </ac:graphicFrameMkLst>
        </pc:graphicFrameChg>
      </pc:sldChg>
      <pc:sldChg chg="addSp delSp modSp add mod ord replId setBg">
        <pc:chgData name="Rachel Becker" userId="S::rbecker@scc.virginia.gov::7913a4a0-082b-4d9b-bcdb-75680edbfac8" providerId="AD" clId="Web-{1B7F516E-2F9E-C142-18AD-E09F785C773C}" dt="2024-03-20T17:11:19.044" v="1180" actId="1076"/>
        <pc:sldMkLst>
          <pc:docMk/>
          <pc:sldMk cId="1300752066" sldId="1854"/>
        </pc:sldMkLst>
        <pc:spChg chg="mod">
          <ac:chgData name="Rachel Becker" userId="S::rbecker@scc.virginia.gov::7913a4a0-082b-4d9b-bcdb-75680edbfac8" providerId="AD" clId="Web-{1B7F516E-2F9E-C142-18AD-E09F785C773C}" dt="2024-03-20T17:07:55.343" v="1019"/>
          <ac:spMkLst>
            <pc:docMk/>
            <pc:sldMk cId="1300752066" sldId="1854"/>
            <ac:spMk id="2" creationId="{34B9CA57-0A49-42DC-BDB0-4C2BA0792DA0}"/>
          </ac:spMkLst>
        </pc:spChg>
        <pc:spChg chg="add del mod">
          <ac:chgData name="Rachel Becker" userId="S::rbecker@scc.virginia.gov::7913a4a0-082b-4d9b-bcdb-75680edbfac8" providerId="AD" clId="Web-{1B7F516E-2F9E-C142-18AD-E09F785C773C}" dt="2024-03-20T17:08:07.593" v="1023"/>
          <ac:spMkLst>
            <pc:docMk/>
            <pc:sldMk cId="1300752066" sldId="1854"/>
            <ac:spMk id="3" creationId="{CF0D0C3D-142D-24AD-5F02-AC01D5BF5E52}"/>
          </ac:spMkLst>
        </pc:spChg>
        <pc:spChg chg="add del">
          <ac:chgData name="Rachel Becker" userId="S::rbecker@scc.virginia.gov::7913a4a0-082b-4d9b-bcdb-75680edbfac8" providerId="AD" clId="Web-{1B7F516E-2F9E-C142-18AD-E09F785C773C}" dt="2024-03-20T17:07:55.343" v="1019"/>
          <ac:spMkLst>
            <pc:docMk/>
            <pc:sldMk cId="1300752066" sldId="1854"/>
            <ac:spMk id="9" creationId="{56E9B3E6-E277-4D68-BA48-9CB43FFBD6E2}"/>
          </ac:spMkLst>
        </pc:spChg>
        <pc:spChg chg="add del">
          <ac:chgData name="Rachel Becker" userId="S::rbecker@scc.virginia.gov::7913a4a0-082b-4d9b-bcdb-75680edbfac8" providerId="AD" clId="Web-{1B7F516E-2F9E-C142-18AD-E09F785C773C}" dt="2024-03-20T17:07:55.343" v="1019"/>
          <ac:spMkLst>
            <pc:docMk/>
            <pc:sldMk cId="1300752066" sldId="1854"/>
            <ac:spMk id="16" creationId="{D5B0017B-2ECA-49AF-B397-DC140825DF8D}"/>
          </ac:spMkLst>
        </pc:spChg>
        <pc:grpChg chg="add del">
          <ac:chgData name="Rachel Becker" userId="S::rbecker@scc.virginia.gov::7913a4a0-082b-4d9b-bcdb-75680edbfac8" providerId="AD" clId="Web-{1B7F516E-2F9E-C142-18AD-E09F785C773C}" dt="2024-03-20T17:07:55.343" v="1019"/>
          <ac:grpSpMkLst>
            <pc:docMk/>
            <pc:sldMk cId="1300752066" sldId="1854"/>
            <ac:grpSpMk id="11" creationId="{AE1C45F0-260A-458C-96ED-C1F6D2151219}"/>
          </ac:grpSpMkLst>
        </pc:grpChg>
        <pc:graphicFrameChg chg="add del">
          <ac:chgData name="Rachel Becker" userId="S::rbecker@scc.virginia.gov::7913a4a0-082b-4d9b-bcdb-75680edbfac8" providerId="AD" clId="Web-{1B7F516E-2F9E-C142-18AD-E09F785C773C}" dt="2024-03-20T17:07:55.343" v="1019"/>
          <ac:graphicFrameMkLst>
            <pc:docMk/>
            <pc:sldMk cId="1300752066" sldId="1854"/>
            <ac:graphicFrameMk id="5" creationId="{A3701EFA-C9F1-C98E-DBEF-FD9F65EB7764}"/>
          </ac:graphicFrameMkLst>
        </pc:graphicFrameChg>
        <pc:graphicFrameChg chg="add mod modGraphic">
          <ac:chgData name="Rachel Becker" userId="S::rbecker@scc.virginia.gov::7913a4a0-082b-4d9b-bcdb-75680edbfac8" providerId="AD" clId="Web-{1B7F516E-2F9E-C142-18AD-E09F785C773C}" dt="2024-03-20T17:11:19.044" v="1180" actId="1076"/>
          <ac:graphicFrameMkLst>
            <pc:docMk/>
            <pc:sldMk cId="1300752066" sldId="1854"/>
            <ac:graphicFrameMk id="24" creationId="{A3701EFA-C9F1-C98E-DBEF-FD9F65EB7764}"/>
          </ac:graphicFrameMkLst>
        </pc:graphicFrameChg>
        <pc:cxnChg chg="add del">
          <ac:chgData name="Rachel Becker" userId="S::rbecker@scc.virginia.gov::7913a4a0-082b-4d9b-bcdb-75680edbfac8" providerId="AD" clId="Web-{1B7F516E-2F9E-C142-18AD-E09F785C773C}" dt="2024-03-20T17:07:55.343" v="1019"/>
          <ac:cxnSpMkLst>
            <pc:docMk/>
            <pc:sldMk cId="1300752066" sldId="1854"/>
            <ac:cxnSpMk id="18" creationId="{6CF1BAF6-AD41-4082-B212-8A1F9A2E8779}"/>
          </ac:cxnSpMkLst>
        </pc:cxnChg>
      </pc:sldChg>
      <pc:sldChg chg="addSp modSp new del mod modClrScheme modShow chgLayout">
        <pc:chgData name="Rachel Becker" userId="S::rbecker@scc.virginia.gov::7913a4a0-082b-4d9b-bcdb-75680edbfac8" providerId="AD" clId="Web-{1B7F516E-2F9E-C142-18AD-E09F785C773C}" dt="2024-03-20T16:55:33.254" v="785"/>
        <pc:sldMkLst>
          <pc:docMk/>
          <pc:sldMk cId="2703006273" sldId="1854"/>
        </pc:sldMkLst>
        <pc:spChg chg="mod ord">
          <ac:chgData name="Rachel Becker" userId="S::rbecker@scc.virginia.gov::7913a4a0-082b-4d9b-bcdb-75680edbfac8" providerId="AD" clId="Web-{1B7F516E-2F9E-C142-18AD-E09F785C773C}" dt="2024-03-20T16:53:19.333" v="671"/>
          <ac:spMkLst>
            <pc:docMk/>
            <pc:sldMk cId="2703006273" sldId="1854"/>
            <ac:spMk id="2" creationId="{44694AEF-6002-00D2-FB14-F95633F34C6A}"/>
          </ac:spMkLst>
        </pc:spChg>
        <pc:spChg chg="add mod ord">
          <ac:chgData name="Rachel Becker" userId="S::rbecker@scc.virginia.gov::7913a4a0-082b-4d9b-bcdb-75680edbfac8" providerId="AD" clId="Web-{1B7F516E-2F9E-C142-18AD-E09F785C773C}" dt="2024-03-20T16:53:19.333" v="671"/>
          <ac:spMkLst>
            <pc:docMk/>
            <pc:sldMk cId="2703006273" sldId="1854"/>
            <ac:spMk id="3" creationId="{6AC530F2-6416-00C3-61C8-B58FAF2DE6F1}"/>
          </ac:spMkLst>
        </pc:spChg>
        <pc:spChg chg="add mod ord">
          <ac:chgData name="Rachel Becker" userId="S::rbecker@scc.virginia.gov::7913a4a0-082b-4d9b-bcdb-75680edbfac8" providerId="AD" clId="Web-{1B7F516E-2F9E-C142-18AD-E09F785C773C}" dt="2024-03-20T16:53:45.786" v="695" actId="20577"/>
          <ac:spMkLst>
            <pc:docMk/>
            <pc:sldMk cId="2703006273" sldId="1854"/>
            <ac:spMk id="4" creationId="{EBF570BA-C07E-B3F2-F146-06B8941B0C5A}"/>
          </ac:spMkLst>
        </pc:spChg>
      </pc:sldChg>
      <pc:sldChg chg="addSp delSp modSp add ord replId">
        <pc:chgData name="Rachel Becker" userId="S::rbecker@scc.virginia.gov::7913a4a0-082b-4d9b-bcdb-75680edbfac8" providerId="AD" clId="Web-{1B7F516E-2F9E-C142-18AD-E09F785C773C}" dt="2024-03-20T17:18:31.667" v="1258" actId="1076"/>
        <pc:sldMkLst>
          <pc:docMk/>
          <pc:sldMk cId="1661947376" sldId="1855"/>
        </pc:sldMkLst>
        <pc:spChg chg="del mod">
          <ac:chgData name="Rachel Becker" userId="S::rbecker@scc.virginia.gov::7913a4a0-082b-4d9b-bcdb-75680edbfac8" providerId="AD" clId="Web-{1B7F516E-2F9E-C142-18AD-E09F785C773C}" dt="2024-03-20T17:15:05.512" v="1215"/>
          <ac:spMkLst>
            <pc:docMk/>
            <pc:sldMk cId="1661947376" sldId="1855"/>
            <ac:spMk id="2" creationId="{784E8F62-84A4-59A3-4623-1FC308B1FFA7}"/>
          </ac:spMkLst>
        </pc:spChg>
        <pc:spChg chg="add mod">
          <ac:chgData name="Rachel Becker" userId="S::rbecker@scc.virginia.gov::7913a4a0-082b-4d9b-bcdb-75680edbfac8" providerId="AD" clId="Web-{1B7F516E-2F9E-C142-18AD-E09F785C773C}" dt="2024-03-20T17:18:19.042" v="1256" actId="1076"/>
          <ac:spMkLst>
            <pc:docMk/>
            <pc:sldMk cId="1661947376" sldId="1855"/>
            <ac:spMk id="5" creationId="{60943DD9-B3E9-83CE-BDC8-553676A20545}"/>
          </ac:spMkLst>
        </pc:spChg>
        <pc:spChg chg="mod">
          <ac:chgData name="Rachel Becker" userId="S::rbecker@scc.virginia.gov::7913a4a0-082b-4d9b-bcdb-75680edbfac8" providerId="AD" clId="Web-{1B7F516E-2F9E-C142-18AD-E09F785C773C}" dt="2024-03-20T17:18:22.307" v="1257" actId="1076"/>
          <ac:spMkLst>
            <pc:docMk/>
            <pc:sldMk cId="1661947376" sldId="1855"/>
            <ac:spMk id="7" creationId="{41B38493-05AF-A475-F9EE-408C9C115F8F}"/>
          </ac:spMkLst>
        </pc:spChg>
        <pc:picChg chg="add mod">
          <ac:chgData name="Rachel Becker" userId="S::rbecker@scc.virginia.gov::7913a4a0-082b-4d9b-bcdb-75680edbfac8" providerId="AD" clId="Web-{1B7F516E-2F9E-C142-18AD-E09F785C773C}" dt="2024-03-20T17:17:41.323" v="1250" actId="14100"/>
          <ac:picMkLst>
            <pc:docMk/>
            <pc:sldMk cId="1661947376" sldId="1855"/>
            <ac:picMk id="3" creationId="{DDB4362E-AEB1-50D1-DB58-CEBD89491CD8}"/>
          </ac:picMkLst>
        </pc:picChg>
        <pc:picChg chg="add mod">
          <ac:chgData name="Rachel Becker" userId="S::rbecker@scc.virginia.gov::7913a4a0-082b-4d9b-bcdb-75680edbfac8" providerId="AD" clId="Web-{1B7F516E-2F9E-C142-18AD-E09F785C773C}" dt="2024-03-20T17:18:31.667" v="1258" actId="1076"/>
          <ac:picMkLst>
            <pc:docMk/>
            <pc:sldMk cId="1661947376" sldId="1855"/>
            <ac:picMk id="4" creationId="{6A9E7773-6889-ED80-BB84-CA971B100E2F}"/>
          </ac:picMkLst>
        </pc:picChg>
        <pc:picChg chg="del">
          <ac:chgData name="Rachel Becker" userId="S::rbecker@scc.virginia.gov::7913a4a0-082b-4d9b-bcdb-75680edbfac8" providerId="AD" clId="Web-{1B7F516E-2F9E-C142-18AD-E09F785C773C}" dt="2024-03-20T17:15:01.855" v="1212"/>
          <ac:picMkLst>
            <pc:docMk/>
            <pc:sldMk cId="1661947376" sldId="1855"/>
            <ac:picMk id="9" creationId="{C0B33859-E0F3-BA09-6006-801EB6808A54}"/>
          </ac:picMkLst>
        </pc:picChg>
      </pc:sldChg>
    </pc:docChg>
  </pc:docChgLst>
  <pc:docChgLst>
    <pc:chgData name="Rachel Becker" userId="S::rbecker@scc.virginia.gov::7913a4a0-082b-4d9b-bcdb-75680edbfac8" providerId="AD" clId="Web-{AC9A5F86-2F82-B1E3-07EF-AECEC954DD65}"/>
    <pc:docChg chg="modSld">
      <pc:chgData name="Rachel Becker" userId="S::rbecker@scc.virginia.gov::7913a4a0-082b-4d9b-bcdb-75680edbfac8" providerId="AD" clId="Web-{AC9A5F86-2F82-B1E3-07EF-AECEC954DD65}" dt="2024-03-20T21:47:40.036" v="59" actId="20577"/>
      <pc:docMkLst>
        <pc:docMk/>
      </pc:docMkLst>
      <pc:sldChg chg="modSp">
        <pc:chgData name="Rachel Becker" userId="S::rbecker@scc.virginia.gov::7913a4a0-082b-4d9b-bcdb-75680edbfac8" providerId="AD" clId="Web-{AC9A5F86-2F82-B1E3-07EF-AECEC954DD65}" dt="2024-03-20T21:44:42.599" v="32" actId="20577"/>
        <pc:sldMkLst>
          <pc:docMk/>
          <pc:sldMk cId="2284669056" sldId="1833"/>
        </pc:sldMkLst>
        <pc:spChg chg="mod">
          <ac:chgData name="Rachel Becker" userId="S::rbecker@scc.virginia.gov::7913a4a0-082b-4d9b-bcdb-75680edbfac8" providerId="AD" clId="Web-{AC9A5F86-2F82-B1E3-07EF-AECEC954DD65}" dt="2024-03-20T21:44:42.599" v="32" actId="20577"/>
          <ac:spMkLst>
            <pc:docMk/>
            <pc:sldMk cId="2284669056" sldId="1833"/>
            <ac:spMk id="3" creationId="{238E692E-9191-4C5A-A142-E4AFC366EA00}"/>
          </ac:spMkLst>
        </pc:spChg>
      </pc:sldChg>
      <pc:sldChg chg="modSp">
        <pc:chgData name="Rachel Becker" userId="S::rbecker@scc.virginia.gov::7913a4a0-082b-4d9b-bcdb-75680edbfac8" providerId="AD" clId="Web-{AC9A5F86-2F82-B1E3-07EF-AECEC954DD65}" dt="2024-03-20T21:45:28.974" v="44"/>
        <pc:sldMkLst>
          <pc:docMk/>
          <pc:sldMk cId="69127920" sldId="1834"/>
        </pc:sldMkLst>
        <pc:graphicFrameChg chg="mod modGraphic">
          <ac:chgData name="Rachel Becker" userId="S::rbecker@scc.virginia.gov::7913a4a0-082b-4d9b-bcdb-75680edbfac8" providerId="AD" clId="Web-{AC9A5F86-2F82-B1E3-07EF-AECEC954DD65}" dt="2024-03-20T21:45:28.974" v="44"/>
          <ac:graphicFrameMkLst>
            <pc:docMk/>
            <pc:sldMk cId="69127920" sldId="1834"/>
            <ac:graphicFrameMk id="14" creationId="{939CCD89-E40F-AF52-0630-F3DE2EB55B90}"/>
          </ac:graphicFrameMkLst>
        </pc:graphicFrameChg>
      </pc:sldChg>
      <pc:sldChg chg="modSp">
        <pc:chgData name="Rachel Becker" userId="S::rbecker@scc.virginia.gov::7913a4a0-082b-4d9b-bcdb-75680edbfac8" providerId="AD" clId="Web-{AC9A5F86-2F82-B1E3-07EF-AECEC954DD65}" dt="2024-03-20T21:43:44.630" v="7" actId="20577"/>
        <pc:sldMkLst>
          <pc:docMk/>
          <pc:sldMk cId="1538498876" sldId="1835"/>
        </pc:sldMkLst>
        <pc:spChg chg="mod">
          <ac:chgData name="Rachel Becker" userId="S::rbecker@scc.virginia.gov::7913a4a0-082b-4d9b-bcdb-75680edbfac8" providerId="AD" clId="Web-{AC9A5F86-2F82-B1E3-07EF-AECEC954DD65}" dt="2024-03-20T21:43:29.989" v="1" actId="20577"/>
          <ac:spMkLst>
            <pc:docMk/>
            <pc:sldMk cId="1538498876" sldId="1835"/>
            <ac:spMk id="2" creationId="{6ACFEA63-BC53-4B64-844A-D39B4D40BD77}"/>
          </ac:spMkLst>
        </pc:spChg>
        <pc:spChg chg="mod">
          <ac:chgData name="Rachel Becker" userId="S::rbecker@scc.virginia.gov::7913a4a0-082b-4d9b-bcdb-75680edbfac8" providerId="AD" clId="Web-{AC9A5F86-2F82-B1E3-07EF-AECEC954DD65}" dt="2024-03-20T21:43:44.630" v="7" actId="20577"/>
          <ac:spMkLst>
            <pc:docMk/>
            <pc:sldMk cId="1538498876" sldId="1835"/>
            <ac:spMk id="3" creationId="{47F0BEAA-C6F5-4F8B-8A84-5C9D9D11B0C1}"/>
          </ac:spMkLst>
        </pc:spChg>
      </pc:sldChg>
      <pc:sldChg chg="modSp">
        <pc:chgData name="Rachel Becker" userId="S::rbecker@scc.virginia.gov::7913a4a0-082b-4d9b-bcdb-75680edbfac8" providerId="AD" clId="Web-{AC9A5F86-2F82-B1E3-07EF-AECEC954DD65}" dt="2024-03-20T21:46:29.146" v="55" actId="20577"/>
        <pc:sldMkLst>
          <pc:docMk/>
          <pc:sldMk cId="3439647270" sldId="1840"/>
        </pc:sldMkLst>
        <pc:spChg chg="mod">
          <ac:chgData name="Rachel Becker" userId="S::rbecker@scc.virginia.gov::7913a4a0-082b-4d9b-bcdb-75680edbfac8" providerId="AD" clId="Web-{AC9A5F86-2F82-B1E3-07EF-AECEC954DD65}" dt="2024-03-20T21:46:29.146" v="55" actId="20577"/>
          <ac:spMkLst>
            <pc:docMk/>
            <pc:sldMk cId="3439647270" sldId="1840"/>
            <ac:spMk id="3" creationId="{9878BD93-7B62-4A5D-872C-DDC5A1A1F100}"/>
          </ac:spMkLst>
        </pc:spChg>
      </pc:sldChg>
      <pc:sldChg chg="modSp">
        <pc:chgData name="Rachel Becker" userId="S::rbecker@scc.virginia.gov::7913a4a0-082b-4d9b-bcdb-75680edbfac8" providerId="AD" clId="Web-{AC9A5F86-2F82-B1E3-07EF-AECEC954DD65}" dt="2024-03-20T21:45:46.208" v="52" actId="20577"/>
        <pc:sldMkLst>
          <pc:docMk/>
          <pc:sldMk cId="1300752066" sldId="1854"/>
        </pc:sldMkLst>
        <pc:graphicFrameChg chg="modGraphic">
          <ac:chgData name="Rachel Becker" userId="S::rbecker@scc.virginia.gov::7913a4a0-082b-4d9b-bcdb-75680edbfac8" providerId="AD" clId="Web-{AC9A5F86-2F82-B1E3-07EF-AECEC954DD65}" dt="2024-03-20T21:45:46.208" v="52" actId="20577"/>
          <ac:graphicFrameMkLst>
            <pc:docMk/>
            <pc:sldMk cId="1300752066" sldId="1854"/>
            <ac:graphicFrameMk id="24" creationId="{A3701EFA-C9F1-C98E-DBEF-FD9F65EB7764}"/>
          </ac:graphicFrameMkLst>
        </pc:graphicFrameChg>
      </pc:sldChg>
      <pc:sldChg chg="modSp">
        <pc:chgData name="Rachel Becker" userId="S::rbecker@scc.virginia.gov::7913a4a0-082b-4d9b-bcdb-75680edbfac8" providerId="AD" clId="Web-{AC9A5F86-2F82-B1E3-07EF-AECEC954DD65}" dt="2024-03-20T21:47:40.036" v="59" actId="20577"/>
        <pc:sldMkLst>
          <pc:docMk/>
          <pc:sldMk cId="1661947376" sldId="1855"/>
        </pc:sldMkLst>
        <pc:spChg chg="mod">
          <ac:chgData name="Rachel Becker" userId="S::rbecker@scc.virginia.gov::7913a4a0-082b-4d9b-bcdb-75680edbfac8" providerId="AD" clId="Web-{AC9A5F86-2F82-B1E3-07EF-AECEC954DD65}" dt="2024-03-20T21:47:40.036" v="59" actId="20577"/>
          <ac:spMkLst>
            <pc:docMk/>
            <pc:sldMk cId="1661947376" sldId="1855"/>
            <ac:spMk id="7" creationId="{41B38493-05AF-A475-F9EE-408C9C115F8F}"/>
          </ac:spMkLst>
        </pc:spChg>
      </pc:sldChg>
    </pc:docChg>
  </pc:docChgLst>
  <pc:docChgLst>
    <pc:chgData name="Brionna Jones" userId="S::bjones@scc.virginia.gov::20dd9709-3ab4-4765-9111-a88de03c9440" providerId="AD" clId="Web-{121D1742-5BD4-1A09-1EC9-DB5FDDC3A3AE}"/>
    <pc:docChg chg="addSld modSld sldOrd">
      <pc:chgData name="Brionna Jones" userId="S::bjones@scc.virginia.gov::20dd9709-3ab4-4765-9111-a88de03c9440" providerId="AD" clId="Web-{121D1742-5BD4-1A09-1EC9-DB5FDDC3A3AE}" dt="2024-03-20T13:53:36.987" v="339" actId="14100"/>
      <pc:docMkLst>
        <pc:docMk/>
      </pc:docMkLst>
      <pc:sldChg chg="modSp">
        <pc:chgData name="Brionna Jones" userId="S::bjones@scc.virginia.gov::20dd9709-3ab4-4765-9111-a88de03c9440" providerId="AD" clId="Web-{121D1742-5BD4-1A09-1EC9-DB5FDDC3A3AE}" dt="2024-03-20T12:51:21.776" v="7" actId="20577"/>
        <pc:sldMkLst>
          <pc:docMk/>
          <pc:sldMk cId="3503770765" sldId="1843"/>
        </pc:sldMkLst>
        <pc:spChg chg="mod">
          <ac:chgData name="Brionna Jones" userId="S::bjones@scc.virginia.gov::20dd9709-3ab4-4765-9111-a88de03c9440" providerId="AD" clId="Web-{121D1742-5BD4-1A09-1EC9-DB5FDDC3A3AE}" dt="2024-03-20T12:51:21.776" v="7" actId="20577"/>
          <ac:spMkLst>
            <pc:docMk/>
            <pc:sldMk cId="3503770765" sldId="1843"/>
            <ac:spMk id="2" creationId="{809BC4E7-F907-0306-CA7A-A8B663943F05}"/>
          </ac:spMkLst>
        </pc:spChg>
      </pc:sldChg>
      <pc:sldChg chg="addSp delSp modSp mod setBg">
        <pc:chgData name="Brionna Jones" userId="S::bjones@scc.virginia.gov::20dd9709-3ab4-4765-9111-a88de03c9440" providerId="AD" clId="Web-{121D1742-5BD4-1A09-1EC9-DB5FDDC3A3AE}" dt="2024-03-20T13:07:49.526" v="94" actId="14100"/>
        <pc:sldMkLst>
          <pc:docMk/>
          <pc:sldMk cId="388289651" sldId="1844"/>
        </pc:sldMkLst>
        <pc:spChg chg="mod ord">
          <ac:chgData name="Brionna Jones" userId="S::bjones@scc.virginia.gov::20dd9709-3ab4-4765-9111-a88de03c9440" providerId="AD" clId="Web-{121D1742-5BD4-1A09-1EC9-DB5FDDC3A3AE}" dt="2024-03-20T13:07:49.526" v="94" actId="14100"/>
          <ac:spMkLst>
            <pc:docMk/>
            <pc:sldMk cId="388289651" sldId="1844"/>
            <ac:spMk id="2" creationId="{269527DC-05CE-8401-8666-EB54739E0ACE}"/>
          </ac:spMkLst>
        </pc:spChg>
        <pc:spChg chg="add mod">
          <ac:chgData name="Brionna Jones" userId="S::bjones@scc.virginia.gov::20dd9709-3ab4-4765-9111-a88de03c9440" providerId="AD" clId="Web-{121D1742-5BD4-1A09-1EC9-DB5FDDC3A3AE}" dt="2024-03-20T13:02:25.026" v="40" actId="20577"/>
          <ac:spMkLst>
            <pc:docMk/>
            <pc:sldMk cId="388289651" sldId="1844"/>
            <ac:spMk id="4" creationId="{CABF686E-B117-7704-AA87-59E863BA6449}"/>
          </ac:spMkLst>
        </pc:spChg>
        <pc:spChg chg="add">
          <ac:chgData name="Brionna Jones" userId="S::bjones@scc.virginia.gov::20dd9709-3ab4-4765-9111-a88de03c9440" providerId="AD" clId="Web-{121D1742-5BD4-1A09-1EC9-DB5FDDC3A3AE}" dt="2024-03-20T13:02:17.667" v="39"/>
          <ac:spMkLst>
            <pc:docMk/>
            <pc:sldMk cId="388289651" sldId="1844"/>
            <ac:spMk id="6" creationId="{04812C46-200A-4DEB-A05E-3ED6C68C2387}"/>
          </ac:spMkLst>
        </pc:spChg>
        <pc:spChg chg="add">
          <ac:chgData name="Brionna Jones" userId="S::bjones@scc.virginia.gov::20dd9709-3ab4-4765-9111-a88de03c9440" providerId="AD" clId="Web-{121D1742-5BD4-1A09-1EC9-DB5FDDC3A3AE}" dt="2024-03-20T13:02:17.667" v="39"/>
          <ac:spMkLst>
            <pc:docMk/>
            <pc:sldMk cId="388289651" sldId="1844"/>
            <ac:spMk id="11" creationId="{D1EA859B-E555-4109-94F3-6700E046E008}"/>
          </ac:spMkLst>
        </pc:spChg>
        <pc:picChg chg="add mod modCrop">
          <ac:chgData name="Brionna Jones" userId="S::bjones@scc.virginia.gov::20dd9709-3ab4-4765-9111-a88de03c9440" providerId="AD" clId="Web-{121D1742-5BD4-1A09-1EC9-DB5FDDC3A3AE}" dt="2024-03-20T13:02:17.667" v="39"/>
          <ac:picMkLst>
            <pc:docMk/>
            <pc:sldMk cId="388289651" sldId="1844"/>
            <ac:picMk id="3" creationId="{DEBA3E6F-97EA-E1FE-0C10-068B47ABBE5D}"/>
          </ac:picMkLst>
        </pc:picChg>
        <pc:picChg chg="del">
          <ac:chgData name="Brionna Jones" userId="S::bjones@scc.virginia.gov::20dd9709-3ab4-4765-9111-a88de03c9440" providerId="AD" clId="Web-{121D1742-5BD4-1A09-1EC9-DB5FDDC3A3AE}" dt="2024-03-20T12:59:56.151" v="12"/>
          <ac:picMkLst>
            <pc:docMk/>
            <pc:sldMk cId="388289651" sldId="1844"/>
            <ac:picMk id="5" creationId="{0755307C-1844-3C6C-478D-436ED30E497B}"/>
          </ac:picMkLst>
        </pc:picChg>
        <pc:picChg chg="del">
          <ac:chgData name="Brionna Jones" userId="S::bjones@scc.virginia.gov::20dd9709-3ab4-4765-9111-a88de03c9440" providerId="AD" clId="Web-{121D1742-5BD4-1A09-1EC9-DB5FDDC3A3AE}" dt="2024-03-20T12:59:40.885" v="8"/>
          <ac:picMkLst>
            <pc:docMk/>
            <pc:sldMk cId="388289651" sldId="1844"/>
            <ac:picMk id="7" creationId="{0373FF6C-FAE5-8DF0-8669-BF520025FA35}"/>
          </ac:picMkLst>
        </pc:picChg>
        <pc:picChg chg="del">
          <ac:chgData name="Brionna Jones" userId="S::bjones@scc.virginia.gov::20dd9709-3ab4-4765-9111-a88de03c9440" providerId="AD" clId="Web-{121D1742-5BD4-1A09-1EC9-DB5FDDC3A3AE}" dt="2024-03-20T12:59:58.214" v="13"/>
          <ac:picMkLst>
            <pc:docMk/>
            <pc:sldMk cId="388289651" sldId="1844"/>
            <ac:picMk id="9" creationId="{FF484619-FAA4-7F99-6857-12593FA17853}"/>
          </ac:picMkLst>
        </pc:picChg>
      </pc:sldChg>
      <pc:sldChg chg="addSp modSp new">
        <pc:chgData name="Brionna Jones" userId="S::bjones@scc.virginia.gov::20dd9709-3ab4-4765-9111-a88de03c9440" providerId="AD" clId="Web-{121D1742-5BD4-1A09-1EC9-DB5FDDC3A3AE}" dt="2024-03-20T13:07:31.463" v="89" actId="1076"/>
        <pc:sldMkLst>
          <pc:docMk/>
          <pc:sldMk cId="396394972" sldId="1845"/>
        </pc:sldMkLst>
        <pc:spChg chg="mod">
          <ac:chgData name="Brionna Jones" userId="S::bjones@scc.virginia.gov::20dd9709-3ab4-4765-9111-a88de03c9440" providerId="AD" clId="Web-{121D1742-5BD4-1A09-1EC9-DB5FDDC3A3AE}" dt="2024-03-20T13:07:19.620" v="86" actId="1076"/>
          <ac:spMkLst>
            <pc:docMk/>
            <pc:sldMk cId="396394972" sldId="1845"/>
            <ac:spMk id="2" creationId="{DB8E9641-688F-4BED-E13E-890667D44721}"/>
          </ac:spMkLst>
        </pc:spChg>
        <pc:spChg chg="mod">
          <ac:chgData name="Brionna Jones" userId="S::bjones@scc.virginia.gov::20dd9709-3ab4-4765-9111-a88de03c9440" providerId="AD" clId="Web-{121D1742-5BD4-1A09-1EC9-DB5FDDC3A3AE}" dt="2024-03-20T13:07:31.463" v="89" actId="1076"/>
          <ac:spMkLst>
            <pc:docMk/>
            <pc:sldMk cId="396394972" sldId="1845"/>
            <ac:spMk id="3" creationId="{1FC201A0-B396-EF52-C7ED-7EAF2053CAA0}"/>
          </ac:spMkLst>
        </pc:spChg>
        <pc:picChg chg="add mod">
          <ac:chgData name="Brionna Jones" userId="S::bjones@scc.virginia.gov::20dd9709-3ab4-4765-9111-a88de03c9440" providerId="AD" clId="Web-{121D1742-5BD4-1A09-1EC9-DB5FDDC3A3AE}" dt="2024-03-20T13:07:26.307" v="88" actId="1076"/>
          <ac:picMkLst>
            <pc:docMk/>
            <pc:sldMk cId="396394972" sldId="1845"/>
            <ac:picMk id="4" creationId="{2779D588-5582-031F-4C19-E230EF2DD707}"/>
          </ac:picMkLst>
        </pc:picChg>
      </pc:sldChg>
      <pc:sldChg chg="addSp modSp new mod setBg">
        <pc:chgData name="Brionna Jones" userId="S::bjones@scc.virginia.gov::20dd9709-3ab4-4765-9111-a88de03c9440" providerId="AD" clId="Web-{121D1742-5BD4-1A09-1EC9-DB5FDDC3A3AE}" dt="2024-03-20T13:08:47.807" v="104" actId="1076"/>
        <pc:sldMkLst>
          <pc:docMk/>
          <pc:sldMk cId="2658458014" sldId="1846"/>
        </pc:sldMkLst>
        <pc:spChg chg="mod">
          <ac:chgData name="Brionna Jones" userId="S::bjones@scc.virginia.gov::20dd9709-3ab4-4765-9111-a88de03c9440" providerId="AD" clId="Web-{121D1742-5BD4-1A09-1EC9-DB5FDDC3A3AE}" dt="2024-03-20T13:08:47.807" v="104" actId="1076"/>
          <ac:spMkLst>
            <pc:docMk/>
            <pc:sldMk cId="2658458014" sldId="1846"/>
            <ac:spMk id="2" creationId="{9F42A08E-DD9A-881F-EC96-B3BF3CD2A50C}"/>
          </ac:spMkLst>
        </pc:spChg>
        <pc:spChg chg="mod">
          <ac:chgData name="Brionna Jones" userId="S::bjones@scc.virginia.gov::20dd9709-3ab4-4765-9111-a88de03c9440" providerId="AD" clId="Web-{121D1742-5BD4-1A09-1EC9-DB5FDDC3A3AE}" dt="2024-03-20T13:08:17.885" v="97" actId="1076"/>
          <ac:spMkLst>
            <pc:docMk/>
            <pc:sldMk cId="2658458014" sldId="1846"/>
            <ac:spMk id="3" creationId="{0951D640-68DD-6B1A-ABF4-7E2839E82A5E}"/>
          </ac:spMkLst>
        </pc:spChg>
        <pc:spChg chg="add">
          <ac:chgData name="Brionna Jones" userId="S::bjones@scc.virginia.gov::20dd9709-3ab4-4765-9111-a88de03c9440" providerId="AD" clId="Web-{121D1742-5BD4-1A09-1EC9-DB5FDDC3A3AE}" dt="2024-03-20T13:04:07.026" v="46"/>
          <ac:spMkLst>
            <pc:docMk/>
            <pc:sldMk cId="2658458014" sldId="1846"/>
            <ac:spMk id="10" creationId="{61293230-B0F6-45B1-96D1-13D18E242995}"/>
          </ac:spMkLst>
        </pc:spChg>
        <pc:spChg chg="add">
          <ac:chgData name="Brionna Jones" userId="S::bjones@scc.virginia.gov::20dd9709-3ab4-4765-9111-a88de03c9440" providerId="AD" clId="Web-{121D1742-5BD4-1A09-1EC9-DB5FDDC3A3AE}" dt="2024-03-20T13:04:07.026" v="46"/>
          <ac:spMkLst>
            <pc:docMk/>
            <pc:sldMk cId="2658458014" sldId="1846"/>
            <ac:spMk id="12" creationId="{0A1E0707-4985-454B-ACE0-4855BB55875E}"/>
          </ac:spMkLst>
        </pc:spChg>
        <pc:picChg chg="add mod">
          <ac:chgData name="Brionna Jones" userId="S::bjones@scc.virginia.gov::20dd9709-3ab4-4765-9111-a88de03c9440" providerId="AD" clId="Web-{121D1742-5BD4-1A09-1EC9-DB5FDDC3A3AE}" dt="2024-03-20T13:04:07.026" v="46"/>
          <ac:picMkLst>
            <pc:docMk/>
            <pc:sldMk cId="2658458014" sldId="1846"/>
            <ac:picMk id="4" creationId="{2F4F4D3B-D32E-59B6-78C7-F36A490094DE}"/>
          </ac:picMkLst>
        </pc:picChg>
        <pc:picChg chg="add mod">
          <ac:chgData name="Brionna Jones" userId="S::bjones@scc.virginia.gov::20dd9709-3ab4-4765-9111-a88de03c9440" providerId="AD" clId="Web-{121D1742-5BD4-1A09-1EC9-DB5FDDC3A3AE}" dt="2024-03-20T13:04:07.026" v="46"/>
          <ac:picMkLst>
            <pc:docMk/>
            <pc:sldMk cId="2658458014" sldId="1846"/>
            <ac:picMk id="5" creationId="{7D7F5EAD-5ED1-2CCA-9F68-532A42F31497}"/>
          </ac:picMkLst>
        </pc:picChg>
      </pc:sldChg>
      <pc:sldChg chg="addSp modSp new mod setBg">
        <pc:chgData name="Brionna Jones" userId="S::bjones@scc.virginia.gov::20dd9709-3ab4-4765-9111-a88de03c9440" providerId="AD" clId="Web-{121D1742-5BD4-1A09-1EC9-DB5FDDC3A3AE}" dt="2024-03-20T13:37:37.114" v="146" actId="20577"/>
        <pc:sldMkLst>
          <pc:docMk/>
          <pc:sldMk cId="3609073086" sldId="1847"/>
        </pc:sldMkLst>
        <pc:spChg chg="mod">
          <ac:chgData name="Brionna Jones" userId="S::bjones@scc.virginia.gov::20dd9709-3ab4-4765-9111-a88de03c9440" providerId="AD" clId="Web-{121D1742-5BD4-1A09-1EC9-DB5FDDC3A3AE}" dt="2024-03-20T13:37:37.114" v="146" actId="20577"/>
          <ac:spMkLst>
            <pc:docMk/>
            <pc:sldMk cId="3609073086" sldId="1847"/>
            <ac:spMk id="2" creationId="{3B69788B-D5BC-3F31-4A99-85502A14A244}"/>
          </ac:spMkLst>
        </pc:spChg>
        <pc:spChg chg="mod">
          <ac:chgData name="Brionna Jones" userId="S::bjones@scc.virginia.gov::20dd9709-3ab4-4765-9111-a88de03c9440" providerId="AD" clId="Web-{121D1742-5BD4-1A09-1EC9-DB5FDDC3A3AE}" dt="2024-03-20T13:34:52.658" v="125" actId="1076"/>
          <ac:spMkLst>
            <pc:docMk/>
            <pc:sldMk cId="3609073086" sldId="1847"/>
            <ac:spMk id="3" creationId="{32BD803B-5631-F7B2-6B44-CB8ED15D5770}"/>
          </ac:spMkLst>
        </pc:spChg>
        <pc:spChg chg="add">
          <ac:chgData name="Brionna Jones" userId="S::bjones@scc.virginia.gov::20dd9709-3ab4-4765-9111-a88de03c9440" providerId="AD" clId="Web-{121D1742-5BD4-1A09-1EC9-DB5FDDC3A3AE}" dt="2024-03-20T13:34:30.955" v="117"/>
          <ac:spMkLst>
            <pc:docMk/>
            <pc:sldMk cId="3609073086" sldId="1847"/>
            <ac:spMk id="9" creationId="{F13C74B1-5B17-4795-BED0-7140497B445A}"/>
          </ac:spMkLst>
        </pc:spChg>
        <pc:spChg chg="add">
          <ac:chgData name="Brionna Jones" userId="S::bjones@scc.virginia.gov::20dd9709-3ab4-4765-9111-a88de03c9440" providerId="AD" clId="Web-{121D1742-5BD4-1A09-1EC9-DB5FDDC3A3AE}" dt="2024-03-20T13:34:30.955" v="117"/>
          <ac:spMkLst>
            <pc:docMk/>
            <pc:sldMk cId="3609073086" sldId="1847"/>
            <ac:spMk id="11" creationId="{D4974D33-8DC5-464E-8C6D-BE58F0669C17}"/>
          </ac:spMkLst>
        </pc:spChg>
        <pc:picChg chg="add mod">
          <ac:chgData name="Brionna Jones" userId="S::bjones@scc.virginia.gov::20dd9709-3ab4-4765-9111-a88de03c9440" providerId="AD" clId="Web-{121D1742-5BD4-1A09-1EC9-DB5FDDC3A3AE}" dt="2024-03-20T13:34:30.955" v="117"/>
          <ac:picMkLst>
            <pc:docMk/>
            <pc:sldMk cId="3609073086" sldId="1847"/>
            <ac:picMk id="4" creationId="{F9280DB6-5C20-ED91-18C6-F6B1AA042247}"/>
          </ac:picMkLst>
        </pc:picChg>
      </pc:sldChg>
      <pc:sldChg chg="addSp delSp modSp new">
        <pc:chgData name="Brionna Jones" userId="S::bjones@scc.virginia.gov::20dd9709-3ab4-4765-9111-a88de03c9440" providerId="AD" clId="Web-{121D1742-5BD4-1A09-1EC9-DB5FDDC3A3AE}" dt="2024-03-20T13:39:37.174" v="200" actId="20577"/>
        <pc:sldMkLst>
          <pc:docMk/>
          <pc:sldMk cId="258043746" sldId="1848"/>
        </pc:sldMkLst>
        <pc:spChg chg="del mod">
          <ac:chgData name="Brionna Jones" userId="S::bjones@scc.virginia.gov::20dd9709-3ab4-4765-9111-a88de03c9440" providerId="AD" clId="Web-{121D1742-5BD4-1A09-1EC9-DB5FDDC3A3AE}" dt="2024-03-20T13:38:24.441" v="168"/>
          <ac:spMkLst>
            <pc:docMk/>
            <pc:sldMk cId="258043746" sldId="1848"/>
            <ac:spMk id="2" creationId="{0B018EA6-AA17-37ED-9F72-1687E13938BE}"/>
          </ac:spMkLst>
        </pc:spChg>
        <pc:spChg chg="mod">
          <ac:chgData name="Brionna Jones" userId="S::bjones@scc.virginia.gov::20dd9709-3ab4-4765-9111-a88de03c9440" providerId="AD" clId="Web-{121D1742-5BD4-1A09-1EC9-DB5FDDC3A3AE}" dt="2024-03-20T13:36:47.377" v="142" actId="1076"/>
          <ac:spMkLst>
            <pc:docMk/>
            <pc:sldMk cId="258043746" sldId="1848"/>
            <ac:spMk id="3" creationId="{5AE63B89-2AAA-65E2-CD32-A72AA6BF4AB3}"/>
          </ac:spMkLst>
        </pc:spChg>
        <pc:spChg chg="add mod">
          <ac:chgData name="Brionna Jones" userId="S::bjones@scc.virginia.gov::20dd9709-3ab4-4765-9111-a88de03c9440" providerId="AD" clId="Web-{121D1742-5BD4-1A09-1EC9-DB5FDDC3A3AE}" dt="2024-03-20T13:39:37.174" v="200" actId="20577"/>
          <ac:spMkLst>
            <pc:docMk/>
            <pc:sldMk cId="258043746" sldId="1848"/>
            <ac:spMk id="7" creationId="{41B38493-05AF-A475-F9EE-408C9C115F8F}"/>
          </ac:spMkLst>
        </pc:spChg>
        <pc:picChg chg="add mod">
          <ac:chgData name="Brionna Jones" userId="S::bjones@scc.virginia.gov::20dd9709-3ab4-4765-9111-a88de03c9440" providerId="AD" clId="Web-{121D1742-5BD4-1A09-1EC9-DB5FDDC3A3AE}" dt="2024-03-20T13:36:40.986" v="139" actId="1076"/>
          <ac:picMkLst>
            <pc:docMk/>
            <pc:sldMk cId="258043746" sldId="1848"/>
            <ac:picMk id="4" creationId="{23CEED4C-5276-4593-1B17-6AA78CB138B6}"/>
          </ac:picMkLst>
        </pc:picChg>
        <pc:picChg chg="add mod">
          <ac:chgData name="Brionna Jones" userId="S::bjones@scc.virginia.gov::20dd9709-3ab4-4765-9111-a88de03c9440" providerId="AD" clId="Web-{121D1742-5BD4-1A09-1EC9-DB5FDDC3A3AE}" dt="2024-03-20T13:36:51.424" v="143" actId="1076"/>
          <ac:picMkLst>
            <pc:docMk/>
            <pc:sldMk cId="258043746" sldId="1848"/>
            <ac:picMk id="5" creationId="{E5D0B2FE-0B0B-B655-D02C-EFB8B8DBA3E4}"/>
          </ac:picMkLst>
        </pc:picChg>
      </pc:sldChg>
      <pc:sldChg chg="addSp modSp new ord">
        <pc:chgData name="Brionna Jones" userId="S::bjones@scc.virginia.gov::20dd9709-3ab4-4765-9111-a88de03c9440" providerId="AD" clId="Web-{121D1742-5BD4-1A09-1EC9-DB5FDDC3A3AE}" dt="2024-03-20T13:51:50.567" v="315"/>
        <pc:sldMkLst>
          <pc:docMk/>
          <pc:sldMk cId="3337499748" sldId="1849"/>
        </pc:sldMkLst>
        <pc:spChg chg="mod">
          <ac:chgData name="Brionna Jones" userId="S::bjones@scc.virginia.gov::20dd9709-3ab4-4765-9111-a88de03c9440" providerId="AD" clId="Web-{121D1742-5BD4-1A09-1EC9-DB5FDDC3A3AE}" dt="2024-03-20T13:51:44.661" v="314" actId="20577"/>
          <ac:spMkLst>
            <pc:docMk/>
            <pc:sldMk cId="3337499748" sldId="1849"/>
            <ac:spMk id="2" creationId="{9ACA7237-7574-1118-DDB9-CC52617E69B4}"/>
          </ac:spMkLst>
        </pc:spChg>
        <pc:spChg chg="mod">
          <ac:chgData name="Brionna Jones" userId="S::bjones@scc.virginia.gov::20dd9709-3ab4-4765-9111-a88de03c9440" providerId="AD" clId="Web-{121D1742-5BD4-1A09-1EC9-DB5FDDC3A3AE}" dt="2024-03-20T13:46:51.792" v="258" actId="1076"/>
          <ac:spMkLst>
            <pc:docMk/>
            <pc:sldMk cId="3337499748" sldId="1849"/>
            <ac:spMk id="3" creationId="{EFDDDF6D-D60E-3E0D-4829-3A95CBDA3B11}"/>
          </ac:spMkLst>
        </pc:spChg>
        <pc:spChg chg="add mod">
          <ac:chgData name="Brionna Jones" userId="S::bjones@scc.virginia.gov::20dd9709-3ab4-4765-9111-a88de03c9440" providerId="AD" clId="Web-{121D1742-5BD4-1A09-1EC9-DB5FDDC3A3AE}" dt="2024-03-20T13:46:31.714" v="250" actId="1076"/>
          <ac:spMkLst>
            <pc:docMk/>
            <pc:sldMk cId="3337499748" sldId="1849"/>
            <ac:spMk id="6" creationId="{297CBC1E-7796-D842-5470-0D9F9AB6ADE4}"/>
          </ac:spMkLst>
        </pc:spChg>
        <pc:spChg chg="add mod">
          <ac:chgData name="Brionna Jones" userId="S::bjones@scc.virginia.gov::20dd9709-3ab4-4765-9111-a88de03c9440" providerId="AD" clId="Web-{121D1742-5BD4-1A09-1EC9-DB5FDDC3A3AE}" dt="2024-03-20T13:46:43.214" v="253" actId="20577"/>
          <ac:spMkLst>
            <pc:docMk/>
            <pc:sldMk cId="3337499748" sldId="1849"/>
            <ac:spMk id="7" creationId="{531104AA-4B17-205A-E279-79257C3D40B5}"/>
          </ac:spMkLst>
        </pc:spChg>
        <pc:picChg chg="add mod">
          <ac:chgData name="Brionna Jones" userId="S::bjones@scc.virginia.gov::20dd9709-3ab4-4765-9111-a88de03c9440" providerId="AD" clId="Web-{121D1742-5BD4-1A09-1EC9-DB5FDDC3A3AE}" dt="2024-03-20T13:44:47.747" v="204" actId="1076"/>
          <ac:picMkLst>
            <pc:docMk/>
            <pc:sldMk cId="3337499748" sldId="1849"/>
            <ac:picMk id="4" creationId="{611EC91B-4311-D9F4-F0BE-365ED450EA29}"/>
          </ac:picMkLst>
        </pc:picChg>
        <pc:picChg chg="add mod">
          <ac:chgData name="Brionna Jones" userId="S::bjones@scc.virginia.gov::20dd9709-3ab4-4765-9111-a88de03c9440" providerId="AD" clId="Web-{121D1742-5BD4-1A09-1EC9-DB5FDDC3A3AE}" dt="2024-03-20T13:46:27.620" v="249" actId="1076"/>
          <ac:picMkLst>
            <pc:docMk/>
            <pc:sldMk cId="3337499748" sldId="1849"/>
            <ac:picMk id="5" creationId="{538FA78E-A597-22F6-D6B7-D0DC861B2FE6}"/>
          </ac:picMkLst>
        </pc:picChg>
      </pc:sldChg>
      <pc:sldChg chg="addSp delSp modSp add replId">
        <pc:chgData name="Brionna Jones" userId="S::bjones@scc.virginia.gov::20dd9709-3ab4-4765-9111-a88de03c9440" providerId="AD" clId="Web-{121D1742-5BD4-1A09-1EC9-DB5FDDC3A3AE}" dt="2024-03-20T13:50:48.881" v="292" actId="20577"/>
        <pc:sldMkLst>
          <pc:docMk/>
          <pc:sldMk cId="2632360145" sldId="1850"/>
        </pc:sldMkLst>
        <pc:spChg chg="mod">
          <ac:chgData name="Brionna Jones" userId="S::bjones@scc.virginia.gov::20dd9709-3ab4-4765-9111-a88de03c9440" providerId="AD" clId="Web-{121D1742-5BD4-1A09-1EC9-DB5FDDC3A3AE}" dt="2024-03-20T13:50:48.881" v="292" actId="20577"/>
          <ac:spMkLst>
            <pc:docMk/>
            <pc:sldMk cId="2632360145" sldId="1850"/>
            <ac:spMk id="2" creationId="{809BC4E7-F907-0306-CA7A-A8B663943F05}"/>
          </ac:spMkLst>
        </pc:spChg>
        <pc:spChg chg="add mod">
          <ac:chgData name="Brionna Jones" userId="S::bjones@scc.virginia.gov::20dd9709-3ab4-4765-9111-a88de03c9440" providerId="AD" clId="Web-{121D1742-5BD4-1A09-1EC9-DB5FDDC3A3AE}" dt="2024-03-20T13:50:06.038" v="280" actId="20577"/>
          <ac:spMkLst>
            <pc:docMk/>
            <pc:sldMk cId="2632360145" sldId="1850"/>
            <ac:spMk id="12" creationId="{F1C84567-3CC4-0C99-0C0F-471A173E4FD4}"/>
          </ac:spMkLst>
        </pc:spChg>
        <pc:graphicFrameChg chg="del">
          <ac:chgData name="Brionna Jones" userId="S::bjones@scc.virginia.gov::20dd9709-3ab4-4765-9111-a88de03c9440" providerId="AD" clId="Web-{121D1742-5BD4-1A09-1EC9-DB5FDDC3A3AE}" dt="2024-03-20T13:49:19.758" v="268"/>
          <ac:graphicFrameMkLst>
            <pc:docMk/>
            <pc:sldMk cId="2632360145" sldId="1850"/>
            <ac:graphicFrameMk id="4" creationId="{24EED9B5-F348-B675-C5E9-06E2B206794C}"/>
          </ac:graphicFrameMkLst>
        </pc:graphicFrameChg>
        <pc:picChg chg="add mod">
          <ac:chgData name="Brionna Jones" userId="S::bjones@scc.virginia.gov::20dd9709-3ab4-4765-9111-a88de03c9440" providerId="AD" clId="Web-{121D1742-5BD4-1A09-1EC9-DB5FDDC3A3AE}" dt="2024-03-20T13:50:11.397" v="281" actId="1076"/>
          <ac:picMkLst>
            <pc:docMk/>
            <pc:sldMk cId="2632360145" sldId="1850"/>
            <ac:picMk id="11" creationId="{F6263512-FAB0-A876-40E2-B29BD30333DA}"/>
          </ac:picMkLst>
        </pc:picChg>
      </pc:sldChg>
      <pc:sldChg chg="addSp modSp new">
        <pc:chgData name="Brionna Jones" userId="S::bjones@scc.virginia.gov::20dd9709-3ab4-4765-9111-a88de03c9440" providerId="AD" clId="Web-{121D1742-5BD4-1A09-1EC9-DB5FDDC3A3AE}" dt="2024-03-20T13:53:36.987" v="339" actId="14100"/>
        <pc:sldMkLst>
          <pc:docMk/>
          <pc:sldMk cId="2426312763" sldId="1851"/>
        </pc:sldMkLst>
        <pc:spChg chg="mod">
          <ac:chgData name="Brionna Jones" userId="S::bjones@scc.virginia.gov::20dd9709-3ab4-4765-9111-a88de03c9440" providerId="AD" clId="Web-{121D1742-5BD4-1A09-1EC9-DB5FDDC3A3AE}" dt="2024-03-20T13:52:43.520" v="327" actId="20577"/>
          <ac:spMkLst>
            <pc:docMk/>
            <pc:sldMk cId="2426312763" sldId="1851"/>
            <ac:spMk id="2" creationId="{59C8DA8C-1DEE-6A2C-C1C7-61CE12E349C8}"/>
          </ac:spMkLst>
        </pc:spChg>
        <pc:spChg chg="mod">
          <ac:chgData name="Brionna Jones" userId="S::bjones@scc.virginia.gov::20dd9709-3ab4-4765-9111-a88de03c9440" providerId="AD" clId="Web-{121D1742-5BD4-1A09-1EC9-DB5FDDC3A3AE}" dt="2024-03-20T13:53:36.987" v="339" actId="14100"/>
          <ac:spMkLst>
            <pc:docMk/>
            <pc:sldMk cId="2426312763" sldId="1851"/>
            <ac:spMk id="3" creationId="{45BC2F61-F340-DC8A-974B-A553A3E7AEE0}"/>
          </ac:spMkLst>
        </pc:spChg>
        <pc:picChg chg="add mod modCrop">
          <ac:chgData name="Brionna Jones" userId="S::bjones@scc.virginia.gov::20dd9709-3ab4-4765-9111-a88de03c9440" providerId="AD" clId="Web-{121D1742-5BD4-1A09-1EC9-DB5FDDC3A3AE}" dt="2024-03-20T13:53:21.363" v="335" actId="1076"/>
          <ac:picMkLst>
            <pc:docMk/>
            <pc:sldMk cId="2426312763" sldId="1851"/>
            <ac:picMk id="4" creationId="{67EDD547-FF1B-DEA9-9AE7-B2FCB831440C}"/>
          </ac:picMkLst>
        </pc:picChg>
      </pc:sldChg>
    </pc:docChg>
  </pc:docChgLst>
  <pc:docChgLst>
    <pc:chgData name="Victoria Drescher" userId="5d60d0f5-85fc-4322-bc5a-38dd89c3c76f" providerId="ADAL" clId="{4391F0BF-F150-42F0-AD86-7EC89A8991FB}"/>
    <pc:docChg chg="modSld">
      <pc:chgData name="Victoria Drescher" userId="5d60d0f5-85fc-4322-bc5a-38dd89c3c76f" providerId="ADAL" clId="{4391F0BF-F150-42F0-AD86-7EC89A8991FB}" dt="2024-03-21T16:32:17.189" v="0" actId="207"/>
      <pc:docMkLst>
        <pc:docMk/>
      </pc:docMkLst>
      <pc:sldChg chg="modSp">
        <pc:chgData name="Victoria Drescher" userId="5d60d0f5-85fc-4322-bc5a-38dd89c3c76f" providerId="ADAL" clId="{4391F0BF-F150-42F0-AD86-7EC89A8991FB}" dt="2024-03-21T16:32:17.189" v="0" actId="207"/>
        <pc:sldMkLst>
          <pc:docMk/>
          <pc:sldMk cId="1300752066" sldId="1854"/>
        </pc:sldMkLst>
        <pc:graphicFrameChg chg="mod">
          <ac:chgData name="Victoria Drescher" userId="5d60d0f5-85fc-4322-bc5a-38dd89c3c76f" providerId="ADAL" clId="{4391F0BF-F150-42F0-AD86-7EC89A8991FB}" dt="2024-03-21T16:32:17.189" v="0" actId="207"/>
          <ac:graphicFrameMkLst>
            <pc:docMk/>
            <pc:sldMk cId="1300752066" sldId="1854"/>
            <ac:graphicFrameMk id="24" creationId="{A3701EFA-C9F1-C98E-DBEF-FD9F65EB776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9C363-DB23-45FE-9216-2CB10E3EC40C}" type="doc">
      <dgm:prSet loTypeId="urn:microsoft.com/office/officeart/2005/8/layout/default" loCatId="list" qsTypeId="urn:microsoft.com/office/officeart/2005/8/quickstyle/simple5" qsCatId="simple" csTypeId="urn:microsoft.com/office/officeart/2005/8/colors/accent1_5" csCatId="accent1" phldr="1"/>
      <dgm:spPr/>
      <dgm:t>
        <a:bodyPr/>
        <a:lstStyle/>
        <a:p>
          <a:endParaRPr lang="en-US"/>
        </a:p>
      </dgm:t>
    </dgm:pt>
    <dgm:pt modelId="{5792DED9-B6C1-4B8C-9991-CED8C964C5BD}">
      <dgm:prSet custT="1"/>
      <dgm:spPr>
        <a:gradFill rotWithShape="0">
          <a:gsLst>
            <a:gs pos="0">
              <a:srgbClr val="1C2C5C"/>
            </a:gs>
            <a:gs pos="50000">
              <a:srgbClr val="1C2C5C"/>
            </a:gs>
            <a:gs pos="100000">
              <a:srgbClr val="308890"/>
            </a:gs>
          </a:gsLst>
          <a:lin ang="5400000" scaled="0"/>
        </a:gradFill>
      </dgm:spPr>
      <dgm:t>
        <a:bodyPr/>
        <a:lstStyle/>
        <a:p>
          <a:r>
            <a:rPr lang="en-US" sz="2000" b="1">
              <a:latin typeface="Open Sans"/>
              <a:ea typeface="Open Sans"/>
              <a:cs typeface="Open Sans"/>
            </a:rPr>
            <a:t>Enrollment</a:t>
          </a:r>
          <a:endParaRPr lang="en-US" sz="2000">
            <a:latin typeface="Open Sans"/>
            <a:ea typeface="Open Sans"/>
            <a:cs typeface="Open Sans"/>
          </a:endParaRPr>
        </a:p>
      </dgm:t>
    </dgm:pt>
    <dgm:pt modelId="{4CDB6332-4F9C-40C8-BBEA-E4F01335544B}" type="parTrans" cxnId="{BA01AE59-5BFD-46A5-9C67-693D06331527}">
      <dgm:prSet/>
      <dgm:spPr/>
      <dgm:t>
        <a:bodyPr/>
        <a:lstStyle/>
        <a:p>
          <a:endParaRPr lang="en-US"/>
        </a:p>
      </dgm:t>
    </dgm:pt>
    <dgm:pt modelId="{6A6B1616-797E-41EF-8760-8586FABAE305}" type="sibTrans" cxnId="{BA01AE59-5BFD-46A5-9C67-693D06331527}">
      <dgm:prSet/>
      <dgm:spPr/>
      <dgm:t>
        <a:bodyPr/>
        <a:lstStyle/>
        <a:p>
          <a:endParaRPr lang="en-US"/>
        </a:p>
      </dgm:t>
    </dgm:pt>
    <dgm:pt modelId="{0E443012-3AA3-4605-AB9D-B4587F5D38A1}">
      <dgm:prSet custT="1"/>
      <dgm:spPr>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Consumers eligible for QHP with financial assistance: </a:t>
          </a:r>
        </a:p>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393,663</a:t>
          </a:r>
        </a:p>
      </dgm:t>
    </dgm:pt>
    <dgm:pt modelId="{854CA130-66B0-4C72-BC6F-6988262DBB20}" type="parTrans" cxnId="{20F7F468-0576-4B2D-8BA3-CBE22D7DF6FA}">
      <dgm:prSet/>
      <dgm:spPr/>
      <dgm:t>
        <a:bodyPr/>
        <a:lstStyle/>
        <a:p>
          <a:endParaRPr lang="en-US"/>
        </a:p>
      </dgm:t>
    </dgm:pt>
    <dgm:pt modelId="{0E5AB0B6-74B9-4F50-8CC9-26403A0D5DA3}" type="sibTrans" cxnId="{20F7F468-0576-4B2D-8BA3-CBE22D7DF6FA}">
      <dgm:prSet/>
      <dgm:spPr/>
      <dgm:t>
        <a:bodyPr/>
        <a:lstStyle/>
        <a:p>
          <a:endParaRPr lang="en-US"/>
        </a:p>
      </dgm:t>
    </dgm:pt>
    <dgm:pt modelId="{E8DA5D9A-A2D2-47C3-8545-EED57AF5CB03}">
      <dgm:prSet custT="1"/>
      <dgm:spPr>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Consumers determined eligible for Medicaid/CHIP: 29,497</a:t>
          </a:r>
        </a:p>
      </dgm:t>
    </dgm:pt>
    <dgm:pt modelId="{0F86532C-7C06-47F7-A791-23344BD5F43D}" type="parTrans" cxnId="{D2C58F9F-AF79-4C94-8F22-084754949957}">
      <dgm:prSet/>
      <dgm:spPr/>
      <dgm:t>
        <a:bodyPr/>
        <a:lstStyle/>
        <a:p>
          <a:endParaRPr lang="en-US"/>
        </a:p>
      </dgm:t>
    </dgm:pt>
    <dgm:pt modelId="{029DB2B4-4BFF-4103-B414-A6D20BF2312E}" type="sibTrans" cxnId="{D2C58F9F-AF79-4C94-8F22-084754949957}">
      <dgm:prSet/>
      <dgm:spPr/>
      <dgm:t>
        <a:bodyPr/>
        <a:lstStyle/>
        <a:p>
          <a:endParaRPr lang="en-US"/>
        </a:p>
      </dgm:t>
    </dgm:pt>
    <dgm:pt modelId="{D366C09A-4C25-436A-B852-BC11A03EC8D8}">
      <dgm:prSet custT="1"/>
      <dgm:spPr>
        <a:gradFill rotWithShape="0">
          <a:gsLst>
            <a:gs pos="0">
              <a:srgbClr val="308890"/>
            </a:gs>
            <a:gs pos="50000">
              <a:srgbClr val="308890"/>
            </a:gs>
            <a:gs pos="100000">
              <a:srgbClr val="1C2C5C"/>
            </a:gs>
          </a:gsLst>
          <a:lin ang="5400000" scaled="0"/>
        </a:gradFill>
      </dgm:spPr>
      <dgm:t>
        <a:bodyPr/>
        <a:lstStyle/>
        <a:p>
          <a:r>
            <a:rPr lang="en-US" sz="2000" b="1">
              <a:latin typeface="Open Sans"/>
              <a:ea typeface="Open Sans"/>
              <a:cs typeface="Open Sans"/>
            </a:rPr>
            <a:t>Customer Service</a:t>
          </a:r>
          <a:endParaRPr lang="en-US" sz="2000">
            <a:latin typeface="Open Sans"/>
            <a:ea typeface="Open Sans"/>
            <a:cs typeface="Open Sans"/>
          </a:endParaRPr>
        </a:p>
      </dgm:t>
    </dgm:pt>
    <dgm:pt modelId="{70CFE4CB-4CA5-40F2-86AF-806100C2557E}" type="parTrans" cxnId="{F9B41C4B-F5AA-47D8-8338-DF11665D8385}">
      <dgm:prSet/>
      <dgm:spPr/>
      <dgm:t>
        <a:bodyPr/>
        <a:lstStyle/>
        <a:p>
          <a:endParaRPr lang="en-US"/>
        </a:p>
      </dgm:t>
    </dgm:pt>
    <dgm:pt modelId="{2656A5F7-3931-43F5-A847-9AA3557BC050}" type="sibTrans" cxnId="{F9B41C4B-F5AA-47D8-8338-DF11665D8385}">
      <dgm:prSet/>
      <dgm:spPr/>
      <dgm:t>
        <a:bodyPr/>
        <a:lstStyle/>
        <a:p>
          <a:endParaRPr lang="en-US"/>
        </a:p>
      </dgm:t>
    </dgm:pt>
    <dgm:pt modelId="{15ED209D-0D27-4CC1-ADEB-D00F7743C811}">
      <dgm:prSet/>
      <dgm:spPr>
        <a:gradFill rotWithShape="0">
          <a:gsLst>
            <a:gs pos="0">
              <a:srgbClr val="308890"/>
            </a:gs>
            <a:gs pos="50000">
              <a:srgbClr val="308890"/>
            </a:gs>
            <a:gs pos="100000">
              <a:srgbClr val="1C2C5C"/>
            </a:gs>
          </a:gsLst>
          <a:lin ang="5400000" scaled="0"/>
        </a:gradFill>
      </dgm:spPr>
      <dgm:t>
        <a:bodyPr/>
        <a:lstStyle/>
        <a:p>
          <a:r>
            <a:rPr lang="en-US">
              <a:latin typeface="Open Sans"/>
              <a:ea typeface="Open Sans"/>
              <a:cs typeface="Open Sans"/>
            </a:rPr>
            <a:t>We received over 196,171 calls to the call center </a:t>
          </a:r>
        </a:p>
      </dgm:t>
    </dgm:pt>
    <dgm:pt modelId="{9DE55DEB-7A4B-47E1-B105-6E3025AFDE0D}" type="parTrans" cxnId="{64B536FE-5D27-411F-A7FA-47BEAE030CDF}">
      <dgm:prSet/>
      <dgm:spPr/>
      <dgm:t>
        <a:bodyPr/>
        <a:lstStyle/>
        <a:p>
          <a:endParaRPr lang="en-US"/>
        </a:p>
      </dgm:t>
    </dgm:pt>
    <dgm:pt modelId="{BB63CDCE-7AF2-4B41-A7D7-1ECAE4DAA899}" type="sibTrans" cxnId="{64B536FE-5D27-411F-A7FA-47BEAE030CDF}">
      <dgm:prSet/>
      <dgm:spPr/>
      <dgm:t>
        <a:bodyPr/>
        <a:lstStyle/>
        <a:p>
          <a:endParaRPr lang="en-US"/>
        </a:p>
      </dgm:t>
    </dgm:pt>
    <dgm:pt modelId="{71B9984F-AE61-4E8E-802A-CBA3D5E9EC29}">
      <dgm:prSet custT="1"/>
      <dgm:spPr>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n-US" sz="1500" b="0" kern="1200">
              <a:solidFill>
                <a:prstClr val="white"/>
              </a:solidFill>
              <a:latin typeface="Open Sans"/>
              <a:ea typeface="Open Sans"/>
              <a:cs typeface="Open Sans"/>
            </a:rPr>
            <a:t>Average wait time to answer: </a:t>
          </a:r>
        </a:p>
        <a:p>
          <a:pPr marL="0" lvl="0" indent="0" algn="ctr" defTabSz="666750">
            <a:lnSpc>
              <a:spcPct val="90000"/>
            </a:lnSpc>
            <a:spcBef>
              <a:spcPct val="0"/>
            </a:spcBef>
            <a:spcAft>
              <a:spcPct val="35000"/>
            </a:spcAft>
            <a:buNone/>
          </a:pPr>
          <a:r>
            <a:rPr lang="en-US" sz="1500" b="0" kern="1200">
              <a:solidFill>
                <a:prstClr val="white"/>
              </a:solidFill>
              <a:latin typeface="Open Sans"/>
              <a:ea typeface="Open Sans"/>
              <a:cs typeface="Open Sans"/>
            </a:rPr>
            <a:t>under 50 seconds</a:t>
          </a:r>
        </a:p>
      </dgm:t>
    </dgm:pt>
    <dgm:pt modelId="{C9C9B1D3-1847-4CF5-99F6-07A34332FBCA}" type="parTrans" cxnId="{6383162B-27E3-4825-92EC-30C07EAE5FB0}">
      <dgm:prSet/>
      <dgm:spPr/>
      <dgm:t>
        <a:bodyPr/>
        <a:lstStyle/>
        <a:p>
          <a:endParaRPr lang="en-US"/>
        </a:p>
      </dgm:t>
    </dgm:pt>
    <dgm:pt modelId="{091C4713-4278-4C37-B63C-5D2E3EEB5307}" type="sibTrans" cxnId="{6383162B-27E3-4825-92EC-30C07EAE5FB0}">
      <dgm:prSet/>
      <dgm:spPr/>
      <dgm:t>
        <a:bodyPr/>
        <a:lstStyle/>
        <a:p>
          <a:endParaRPr lang="en-US"/>
        </a:p>
      </dgm:t>
    </dgm:pt>
    <dgm:pt modelId="{75331103-5487-41B5-A049-E509BB9F2C9D}">
      <dgm:prSet custT="1"/>
      <dgm:spPr>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gm:spPr>
      <dgm:t>
        <a:bodyPr spcFirstLastPara="0" vert="horz" wrap="square" lIns="57150" tIns="57150" rIns="57150" bIns="57150" numCol="1" spcCol="1270" anchor="ctr" anchorCtr="0"/>
        <a:lstStyle/>
        <a:p>
          <a:pPr marL="0" lvl="0" indent="0" algn="ctr" defTabSz="666750" rtl="0">
            <a:lnSpc>
              <a:spcPct val="90000"/>
            </a:lnSpc>
            <a:spcBef>
              <a:spcPct val="0"/>
            </a:spcBef>
            <a:spcAft>
              <a:spcPct val="35000"/>
            </a:spcAft>
            <a:buNone/>
          </a:pPr>
          <a:r>
            <a:rPr lang="en-US" sz="1500" b="0" kern="1200">
              <a:solidFill>
                <a:prstClr val="white"/>
              </a:solidFill>
              <a:latin typeface="Open Sans"/>
              <a:ea typeface="Open Sans"/>
              <a:cs typeface="Open Sans"/>
            </a:rPr>
            <a:t>Customer satisfaction score:</a:t>
          </a:r>
        </a:p>
        <a:p>
          <a:pPr marL="0" lvl="0" indent="0" algn="ctr" defTabSz="666750" rtl="0">
            <a:lnSpc>
              <a:spcPct val="90000"/>
            </a:lnSpc>
            <a:spcBef>
              <a:spcPct val="0"/>
            </a:spcBef>
            <a:spcAft>
              <a:spcPct val="35000"/>
            </a:spcAft>
            <a:buNone/>
          </a:pPr>
          <a:r>
            <a:rPr lang="en-US" sz="1500" b="0" kern="1200">
              <a:solidFill>
                <a:prstClr val="white"/>
              </a:solidFill>
              <a:latin typeface="Open Sans"/>
              <a:ea typeface="Open Sans"/>
              <a:cs typeface="Open Sans"/>
            </a:rPr>
            <a:t>&gt;93% </a:t>
          </a:r>
        </a:p>
      </dgm:t>
    </dgm:pt>
    <dgm:pt modelId="{15D3FB70-18F1-4928-BA7C-E8D795B29190}" type="parTrans" cxnId="{F74EDDE4-AD92-4570-8291-48711C1C6E04}">
      <dgm:prSet/>
      <dgm:spPr/>
      <dgm:t>
        <a:bodyPr/>
        <a:lstStyle/>
        <a:p>
          <a:endParaRPr lang="en-US"/>
        </a:p>
      </dgm:t>
    </dgm:pt>
    <dgm:pt modelId="{DCB84CAE-1936-4A77-BE5B-9BDFC17251E6}" type="sibTrans" cxnId="{F74EDDE4-AD92-4570-8291-48711C1C6E04}">
      <dgm:prSet/>
      <dgm:spPr/>
      <dgm:t>
        <a:bodyPr/>
        <a:lstStyle/>
        <a:p>
          <a:endParaRPr lang="en-US"/>
        </a:p>
      </dgm:t>
    </dgm:pt>
    <dgm:pt modelId="{74477695-AB68-4661-AD9F-EB11FD9FD7F0}">
      <dgm:prSet/>
      <dgm:spPr>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gm:spPr>
      <dgm:t>
        <a:bodyPr spcFirstLastPara="0" vert="horz" wrap="square" lIns="57150" tIns="57150" rIns="57150" bIns="57150" numCol="1" spcCol="1270" anchor="ctr" anchorCtr="0"/>
        <a:lstStyle/>
        <a:p>
          <a:r>
            <a:rPr lang="en-US">
              <a:latin typeface="Open Sans"/>
              <a:ea typeface="Open Sans"/>
              <a:cs typeface="Open Sans"/>
            </a:rPr>
            <a:t>Total plan selections: 400,058</a:t>
          </a:r>
        </a:p>
        <a:p>
          <a:r>
            <a:rPr lang="en-US">
              <a:latin typeface="Open Sans"/>
              <a:ea typeface="Open Sans"/>
              <a:cs typeface="Open Sans"/>
            </a:rPr>
            <a:t>Total re-enrollees: 343,029</a:t>
          </a:r>
        </a:p>
        <a:p>
          <a:r>
            <a:rPr lang="en-US">
              <a:latin typeface="Open Sans"/>
              <a:ea typeface="Open Sans"/>
              <a:cs typeface="Open Sans"/>
            </a:rPr>
            <a:t>New consumers: 57,029</a:t>
          </a:r>
        </a:p>
      </dgm:t>
    </dgm:pt>
    <dgm:pt modelId="{A3D3D15B-006A-4F6E-845F-5508F3303FB7}" type="parTrans" cxnId="{67C631E1-779A-4E22-8E76-E85E57AC818D}">
      <dgm:prSet/>
      <dgm:spPr/>
      <dgm:t>
        <a:bodyPr/>
        <a:lstStyle/>
        <a:p>
          <a:endParaRPr lang="en-US"/>
        </a:p>
      </dgm:t>
    </dgm:pt>
    <dgm:pt modelId="{52F8904E-D7FE-4BBE-AD2E-FEF1A69A0483}" type="sibTrans" cxnId="{67C631E1-779A-4E22-8E76-E85E57AC818D}">
      <dgm:prSet/>
      <dgm:spPr/>
      <dgm:t>
        <a:bodyPr/>
        <a:lstStyle/>
        <a:p>
          <a:endParaRPr lang="en-US"/>
        </a:p>
      </dgm:t>
    </dgm:pt>
    <dgm:pt modelId="{439E3DDC-4E35-4C26-8573-77E49A9C5F8A}" type="pres">
      <dgm:prSet presAssocID="{2129C363-DB23-45FE-9216-2CB10E3EC40C}" presName="diagram" presStyleCnt="0">
        <dgm:presLayoutVars>
          <dgm:dir/>
          <dgm:resizeHandles val="exact"/>
        </dgm:presLayoutVars>
      </dgm:prSet>
      <dgm:spPr/>
    </dgm:pt>
    <dgm:pt modelId="{CF37B600-0FF7-478D-B5BA-3E67571F511A}" type="pres">
      <dgm:prSet presAssocID="{5792DED9-B6C1-4B8C-9991-CED8C964C5BD}" presName="node" presStyleLbl="node1" presStyleIdx="0" presStyleCnt="8" custLinFactNeighborX="-1106">
        <dgm:presLayoutVars>
          <dgm:bulletEnabled val="1"/>
        </dgm:presLayoutVars>
      </dgm:prSet>
      <dgm:spPr/>
    </dgm:pt>
    <dgm:pt modelId="{B7EF240C-C662-447C-BC6B-3979EC7C1C91}" type="pres">
      <dgm:prSet presAssocID="{6A6B1616-797E-41EF-8760-8586FABAE305}" presName="sibTrans" presStyleCnt="0"/>
      <dgm:spPr/>
    </dgm:pt>
    <dgm:pt modelId="{EBD69393-CE08-4773-B857-6EE249959048}" type="pres">
      <dgm:prSet presAssocID="{74477695-AB68-4661-AD9F-EB11FD9FD7F0}" presName="node" presStyleLbl="node1" presStyleIdx="1" presStyleCnt="8">
        <dgm:presLayoutVars>
          <dgm:bulletEnabled val="1"/>
        </dgm:presLayoutVars>
      </dgm:prSet>
      <dgm:spPr>
        <a:xfrm>
          <a:off x="2759687" y="615665"/>
          <a:ext cx="2505935" cy="1503561"/>
        </a:xfrm>
        <a:prstGeom prst="rect">
          <a:avLst/>
        </a:prstGeom>
      </dgm:spPr>
    </dgm:pt>
    <dgm:pt modelId="{AEEC6935-FD2C-469D-B4E1-A17A3B2DCF02}" type="pres">
      <dgm:prSet presAssocID="{52F8904E-D7FE-4BBE-AD2E-FEF1A69A0483}" presName="sibTrans" presStyleCnt="0"/>
      <dgm:spPr/>
    </dgm:pt>
    <dgm:pt modelId="{A0BAE8E7-1224-49CA-AD3D-A2650C9B37B8}" type="pres">
      <dgm:prSet presAssocID="{0E443012-3AA3-4605-AB9D-B4587F5D38A1}" presName="node" presStyleLbl="node1" presStyleIdx="2" presStyleCnt="8">
        <dgm:presLayoutVars>
          <dgm:bulletEnabled val="1"/>
        </dgm:presLayoutVars>
      </dgm:prSet>
      <dgm:spPr>
        <a:xfrm>
          <a:off x="5516216" y="615665"/>
          <a:ext cx="2505935" cy="1503561"/>
        </a:xfrm>
        <a:prstGeom prst="rect">
          <a:avLst/>
        </a:prstGeom>
      </dgm:spPr>
    </dgm:pt>
    <dgm:pt modelId="{7DE85ABD-0D05-4027-AED8-4ABDE170FCA9}" type="pres">
      <dgm:prSet presAssocID="{0E5AB0B6-74B9-4F50-8CC9-26403A0D5DA3}" presName="sibTrans" presStyleCnt="0"/>
      <dgm:spPr/>
    </dgm:pt>
    <dgm:pt modelId="{B55E1759-EBC1-4264-85D2-A45C98A7A7A0}" type="pres">
      <dgm:prSet presAssocID="{E8DA5D9A-A2D2-47C3-8545-EED57AF5CB03}" presName="node" presStyleLbl="node1" presStyleIdx="3" presStyleCnt="8">
        <dgm:presLayoutVars>
          <dgm:bulletEnabled val="1"/>
        </dgm:presLayoutVars>
      </dgm:prSet>
      <dgm:spPr>
        <a:xfrm>
          <a:off x="8272745" y="615665"/>
          <a:ext cx="2505935" cy="1503561"/>
        </a:xfrm>
        <a:prstGeom prst="rect">
          <a:avLst/>
        </a:prstGeom>
      </dgm:spPr>
    </dgm:pt>
    <dgm:pt modelId="{42B6C4BE-FD2B-4021-9431-C76AADC7609A}" type="pres">
      <dgm:prSet presAssocID="{029DB2B4-4BFF-4103-B414-A6D20BF2312E}" presName="sibTrans" presStyleCnt="0"/>
      <dgm:spPr/>
    </dgm:pt>
    <dgm:pt modelId="{68452540-8743-46C1-A189-2DC0E1C2027D}" type="pres">
      <dgm:prSet presAssocID="{D366C09A-4C25-436A-B852-BC11A03EC8D8}" presName="node" presStyleLbl="node1" presStyleIdx="4" presStyleCnt="8">
        <dgm:presLayoutVars>
          <dgm:bulletEnabled val="1"/>
        </dgm:presLayoutVars>
      </dgm:prSet>
      <dgm:spPr/>
    </dgm:pt>
    <dgm:pt modelId="{A28AE15D-2F54-41F5-BD2F-4152A522EA21}" type="pres">
      <dgm:prSet presAssocID="{2656A5F7-3931-43F5-A847-9AA3557BC050}" presName="sibTrans" presStyleCnt="0"/>
      <dgm:spPr/>
    </dgm:pt>
    <dgm:pt modelId="{805892C4-83F0-47A3-9DA3-D008D1C3B35F}" type="pres">
      <dgm:prSet presAssocID="{15ED209D-0D27-4CC1-ADEB-D00F7743C811}" presName="node" presStyleLbl="node1" presStyleIdx="5" presStyleCnt="8">
        <dgm:presLayoutVars>
          <dgm:bulletEnabled val="1"/>
        </dgm:presLayoutVars>
      </dgm:prSet>
      <dgm:spPr/>
    </dgm:pt>
    <dgm:pt modelId="{51EB9F00-B4ED-4566-B404-5171E74A17B0}" type="pres">
      <dgm:prSet presAssocID="{BB63CDCE-7AF2-4B41-A7D7-1ECAE4DAA899}" presName="sibTrans" presStyleCnt="0"/>
      <dgm:spPr/>
    </dgm:pt>
    <dgm:pt modelId="{334D44BA-8D40-4593-963C-AD901EAE85A0}" type="pres">
      <dgm:prSet presAssocID="{71B9984F-AE61-4E8E-802A-CBA3D5E9EC29}" presName="node" presStyleLbl="node1" presStyleIdx="6" presStyleCnt="8">
        <dgm:presLayoutVars>
          <dgm:bulletEnabled val="1"/>
        </dgm:presLayoutVars>
      </dgm:prSet>
      <dgm:spPr>
        <a:xfrm>
          <a:off x="5516216" y="2369820"/>
          <a:ext cx="2505935" cy="1503561"/>
        </a:xfrm>
        <a:prstGeom prst="rect">
          <a:avLst/>
        </a:prstGeom>
      </dgm:spPr>
    </dgm:pt>
    <dgm:pt modelId="{9B9A345F-C2BE-4DDE-8CD8-1916137FD8F8}" type="pres">
      <dgm:prSet presAssocID="{091C4713-4278-4C37-B63C-5D2E3EEB5307}" presName="sibTrans" presStyleCnt="0"/>
      <dgm:spPr/>
    </dgm:pt>
    <dgm:pt modelId="{7211E60F-A96B-4691-8ACF-41F1515D2C2C}" type="pres">
      <dgm:prSet presAssocID="{75331103-5487-41B5-A049-E509BB9F2C9D}" presName="node" presStyleLbl="node1" presStyleIdx="7" presStyleCnt="8">
        <dgm:presLayoutVars>
          <dgm:bulletEnabled val="1"/>
        </dgm:presLayoutVars>
      </dgm:prSet>
      <dgm:spPr>
        <a:xfrm>
          <a:off x="8272745" y="2369820"/>
          <a:ext cx="2505935" cy="1503561"/>
        </a:xfrm>
        <a:prstGeom prst="rect">
          <a:avLst/>
        </a:prstGeom>
      </dgm:spPr>
    </dgm:pt>
  </dgm:ptLst>
  <dgm:cxnLst>
    <dgm:cxn modelId="{5F0A0414-1ED4-4402-9583-52AEA91208FE}" type="presOf" srcId="{15ED209D-0D27-4CC1-ADEB-D00F7743C811}" destId="{805892C4-83F0-47A3-9DA3-D008D1C3B35F}" srcOrd="0" destOrd="0" presId="urn:microsoft.com/office/officeart/2005/8/layout/default"/>
    <dgm:cxn modelId="{6383162B-27E3-4825-92EC-30C07EAE5FB0}" srcId="{2129C363-DB23-45FE-9216-2CB10E3EC40C}" destId="{71B9984F-AE61-4E8E-802A-CBA3D5E9EC29}" srcOrd="6" destOrd="0" parTransId="{C9C9B1D3-1847-4CF5-99F6-07A34332FBCA}" sibTransId="{091C4713-4278-4C37-B63C-5D2E3EEB5307}"/>
    <dgm:cxn modelId="{D384145E-A386-419A-8556-ADC0A563BF93}" type="presOf" srcId="{75331103-5487-41B5-A049-E509BB9F2C9D}" destId="{7211E60F-A96B-4691-8ACF-41F1515D2C2C}" srcOrd="0" destOrd="0" presId="urn:microsoft.com/office/officeart/2005/8/layout/default"/>
    <dgm:cxn modelId="{20F7F468-0576-4B2D-8BA3-CBE22D7DF6FA}" srcId="{2129C363-DB23-45FE-9216-2CB10E3EC40C}" destId="{0E443012-3AA3-4605-AB9D-B4587F5D38A1}" srcOrd="2" destOrd="0" parTransId="{854CA130-66B0-4C72-BC6F-6988262DBB20}" sibTransId="{0E5AB0B6-74B9-4F50-8CC9-26403A0D5DA3}"/>
    <dgm:cxn modelId="{F9B41C4B-F5AA-47D8-8338-DF11665D8385}" srcId="{2129C363-DB23-45FE-9216-2CB10E3EC40C}" destId="{D366C09A-4C25-436A-B852-BC11A03EC8D8}" srcOrd="4" destOrd="0" parTransId="{70CFE4CB-4CA5-40F2-86AF-806100C2557E}" sibTransId="{2656A5F7-3931-43F5-A847-9AA3557BC050}"/>
    <dgm:cxn modelId="{02984A6B-4278-4F29-9746-0FB652BD7023}" type="presOf" srcId="{74477695-AB68-4661-AD9F-EB11FD9FD7F0}" destId="{EBD69393-CE08-4773-B857-6EE249959048}" srcOrd="0" destOrd="0" presId="urn:microsoft.com/office/officeart/2005/8/layout/default"/>
    <dgm:cxn modelId="{DCE86C4D-43DF-48D6-BB9F-A32FEFF271E1}" type="presOf" srcId="{2129C363-DB23-45FE-9216-2CB10E3EC40C}" destId="{439E3DDC-4E35-4C26-8573-77E49A9C5F8A}" srcOrd="0" destOrd="0" presId="urn:microsoft.com/office/officeart/2005/8/layout/default"/>
    <dgm:cxn modelId="{8FDC4673-642B-4923-BE36-BAD2A4B73BFE}" type="presOf" srcId="{5792DED9-B6C1-4B8C-9991-CED8C964C5BD}" destId="{CF37B600-0FF7-478D-B5BA-3E67571F511A}" srcOrd="0" destOrd="0" presId="urn:microsoft.com/office/officeart/2005/8/layout/default"/>
    <dgm:cxn modelId="{BA01AE59-5BFD-46A5-9C67-693D06331527}" srcId="{2129C363-DB23-45FE-9216-2CB10E3EC40C}" destId="{5792DED9-B6C1-4B8C-9991-CED8C964C5BD}" srcOrd="0" destOrd="0" parTransId="{4CDB6332-4F9C-40C8-BBEA-E4F01335544B}" sibTransId="{6A6B1616-797E-41EF-8760-8586FABAE305}"/>
    <dgm:cxn modelId="{E0BD7983-91E4-459F-91BC-9B823F6429CA}" type="presOf" srcId="{E8DA5D9A-A2D2-47C3-8545-EED57AF5CB03}" destId="{B55E1759-EBC1-4264-85D2-A45C98A7A7A0}" srcOrd="0" destOrd="0" presId="urn:microsoft.com/office/officeart/2005/8/layout/default"/>
    <dgm:cxn modelId="{1BF8749B-90F8-469A-8C45-3088325E1950}" type="presOf" srcId="{D366C09A-4C25-436A-B852-BC11A03EC8D8}" destId="{68452540-8743-46C1-A189-2DC0E1C2027D}" srcOrd="0" destOrd="0" presId="urn:microsoft.com/office/officeart/2005/8/layout/default"/>
    <dgm:cxn modelId="{D2C58F9F-AF79-4C94-8F22-084754949957}" srcId="{2129C363-DB23-45FE-9216-2CB10E3EC40C}" destId="{E8DA5D9A-A2D2-47C3-8545-EED57AF5CB03}" srcOrd="3" destOrd="0" parTransId="{0F86532C-7C06-47F7-A791-23344BD5F43D}" sibTransId="{029DB2B4-4BFF-4103-B414-A6D20BF2312E}"/>
    <dgm:cxn modelId="{91E020D9-0E0C-4D9F-BEBA-C09D33E7DA37}" type="presOf" srcId="{71B9984F-AE61-4E8E-802A-CBA3D5E9EC29}" destId="{334D44BA-8D40-4593-963C-AD901EAE85A0}" srcOrd="0" destOrd="0" presId="urn:microsoft.com/office/officeart/2005/8/layout/default"/>
    <dgm:cxn modelId="{67C631E1-779A-4E22-8E76-E85E57AC818D}" srcId="{2129C363-DB23-45FE-9216-2CB10E3EC40C}" destId="{74477695-AB68-4661-AD9F-EB11FD9FD7F0}" srcOrd="1" destOrd="0" parTransId="{A3D3D15B-006A-4F6E-845F-5508F3303FB7}" sibTransId="{52F8904E-D7FE-4BBE-AD2E-FEF1A69A0483}"/>
    <dgm:cxn modelId="{F74EDDE4-AD92-4570-8291-48711C1C6E04}" srcId="{2129C363-DB23-45FE-9216-2CB10E3EC40C}" destId="{75331103-5487-41B5-A049-E509BB9F2C9D}" srcOrd="7" destOrd="0" parTransId="{15D3FB70-18F1-4928-BA7C-E8D795B29190}" sibTransId="{DCB84CAE-1936-4A77-BE5B-9BDFC17251E6}"/>
    <dgm:cxn modelId="{2B34FCE8-E3E9-4AB2-B39B-901FCC57F6EE}" type="presOf" srcId="{0E443012-3AA3-4605-AB9D-B4587F5D38A1}" destId="{A0BAE8E7-1224-49CA-AD3D-A2650C9B37B8}" srcOrd="0" destOrd="0" presId="urn:microsoft.com/office/officeart/2005/8/layout/default"/>
    <dgm:cxn modelId="{64B536FE-5D27-411F-A7FA-47BEAE030CDF}" srcId="{2129C363-DB23-45FE-9216-2CB10E3EC40C}" destId="{15ED209D-0D27-4CC1-ADEB-D00F7743C811}" srcOrd="5" destOrd="0" parTransId="{9DE55DEB-7A4B-47E1-B105-6E3025AFDE0D}" sibTransId="{BB63CDCE-7AF2-4B41-A7D7-1ECAE4DAA899}"/>
    <dgm:cxn modelId="{2FD7E285-501A-4DB5-9FFC-A503C5833AE8}" type="presParOf" srcId="{439E3DDC-4E35-4C26-8573-77E49A9C5F8A}" destId="{CF37B600-0FF7-478D-B5BA-3E67571F511A}" srcOrd="0" destOrd="0" presId="urn:microsoft.com/office/officeart/2005/8/layout/default"/>
    <dgm:cxn modelId="{E568E20A-0701-448F-B016-5B406601E6A2}" type="presParOf" srcId="{439E3DDC-4E35-4C26-8573-77E49A9C5F8A}" destId="{B7EF240C-C662-447C-BC6B-3979EC7C1C91}" srcOrd="1" destOrd="0" presId="urn:microsoft.com/office/officeart/2005/8/layout/default"/>
    <dgm:cxn modelId="{11890341-6F63-4D7C-8A45-05145E5045C2}" type="presParOf" srcId="{439E3DDC-4E35-4C26-8573-77E49A9C5F8A}" destId="{EBD69393-CE08-4773-B857-6EE249959048}" srcOrd="2" destOrd="0" presId="urn:microsoft.com/office/officeart/2005/8/layout/default"/>
    <dgm:cxn modelId="{25B9CDFB-CBBC-42D4-B583-B5A0A35159AB}" type="presParOf" srcId="{439E3DDC-4E35-4C26-8573-77E49A9C5F8A}" destId="{AEEC6935-FD2C-469D-B4E1-A17A3B2DCF02}" srcOrd="3" destOrd="0" presId="urn:microsoft.com/office/officeart/2005/8/layout/default"/>
    <dgm:cxn modelId="{0E0E475D-56C9-483A-805F-16536E5A18FC}" type="presParOf" srcId="{439E3DDC-4E35-4C26-8573-77E49A9C5F8A}" destId="{A0BAE8E7-1224-49CA-AD3D-A2650C9B37B8}" srcOrd="4" destOrd="0" presId="urn:microsoft.com/office/officeart/2005/8/layout/default"/>
    <dgm:cxn modelId="{32DA7904-76C5-4761-9EF4-2B3831150BD4}" type="presParOf" srcId="{439E3DDC-4E35-4C26-8573-77E49A9C5F8A}" destId="{7DE85ABD-0D05-4027-AED8-4ABDE170FCA9}" srcOrd="5" destOrd="0" presId="urn:microsoft.com/office/officeart/2005/8/layout/default"/>
    <dgm:cxn modelId="{5C5956B8-8FFB-4AB1-BFB8-87864871E541}" type="presParOf" srcId="{439E3DDC-4E35-4C26-8573-77E49A9C5F8A}" destId="{B55E1759-EBC1-4264-85D2-A45C98A7A7A0}" srcOrd="6" destOrd="0" presId="urn:microsoft.com/office/officeart/2005/8/layout/default"/>
    <dgm:cxn modelId="{16C40953-7FBF-4215-B60F-DF091DE9B3AD}" type="presParOf" srcId="{439E3DDC-4E35-4C26-8573-77E49A9C5F8A}" destId="{42B6C4BE-FD2B-4021-9431-C76AADC7609A}" srcOrd="7" destOrd="0" presId="urn:microsoft.com/office/officeart/2005/8/layout/default"/>
    <dgm:cxn modelId="{2A74249E-F640-44D8-ACDF-AD0D708B699E}" type="presParOf" srcId="{439E3DDC-4E35-4C26-8573-77E49A9C5F8A}" destId="{68452540-8743-46C1-A189-2DC0E1C2027D}" srcOrd="8" destOrd="0" presId="urn:microsoft.com/office/officeart/2005/8/layout/default"/>
    <dgm:cxn modelId="{3666FA29-8554-4BE1-8A40-B51C82309787}" type="presParOf" srcId="{439E3DDC-4E35-4C26-8573-77E49A9C5F8A}" destId="{A28AE15D-2F54-41F5-BD2F-4152A522EA21}" srcOrd="9" destOrd="0" presId="urn:microsoft.com/office/officeart/2005/8/layout/default"/>
    <dgm:cxn modelId="{FD849996-EC18-4059-9CEC-2A5C610F781A}" type="presParOf" srcId="{439E3DDC-4E35-4C26-8573-77E49A9C5F8A}" destId="{805892C4-83F0-47A3-9DA3-D008D1C3B35F}" srcOrd="10" destOrd="0" presId="urn:microsoft.com/office/officeart/2005/8/layout/default"/>
    <dgm:cxn modelId="{2C997C54-CF76-4BB8-B0BC-C338F40C9505}" type="presParOf" srcId="{439E3DDC-4E35-4C26-8573-77E49A9C5F8A}" destId="{51EB9F00-B4ED-4566-B404-5171E74A17B0}" srcOrd="11" destOrd="0" presId="urn:microsoft.com/office/officeart/2005/8/layout/default"/>
    <dgm:cxn modelId="{5B0A79FA-C7BF-4063-9F01-144F4C168B23}" type="presParOf" srcId="{439E3DDC-4E35-4C26-8573-77E49A9C5F8A}" destId="{334D44BA-8D40-4593-963C-AD901EAE85A0}" srcOrd="12" destOrd="0" presId="urn:microsoft.com/office/officeart/2005/8/layout/default"/>
    <dgm:cxn modelId="{D01B7EB9-0DE9-41DF-BBE5-F285F9EA12F5}" type="presParOf" srcId="{439E3DDC-4E35-4C26-8573-77E49A9C5F8A}" destId="{9B9A345F-C2BE-4DDE-8CD8-1916137FD8F8}" srcOrd="13" destOrd="0" presId="urn:microsoft.com/office/officeart/2005/8/layout/default"/>
    <dgm:cxn modelId="{C109B5E0-D38E-4A30-876C-9940E85501ED}" type="presParOf" srcId="{439E3DDC-4E35-4C26-8573-77E49A9C5F8A}" destId="{7211E60F-A96B-4691-8ACF-41F1515D2C2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7AD347-747D-4028-9DF6-8A1FE8EEB547}" type="doc">
      <dgm:prSet loTypeId="urn:microsoft.com/office/officeart/2005/8/layout/hierarchy1" loCatId="hierarchy" qsTypeId="urn:microsoft.com/office/officeart/2005/8/quickstyle/simple1" qsCatId="simple" csTypeId="urn:microsoft.com/office/officeart/2005/8/colors/accent1_4" csCatId="accent1"/>
      <dgm:spPr/>
      <dgm:t>
        <a:bodyPr/>
        <a:lstStyle/>
        <a:p>
          <a:endParaRPr lang="en-US"/>
        </a:p>
      </dgm:t>
    </dgm:pt>
    <dgm:pt modelId="{B0306670-BB35-49A3-91AE-6E87C0A8675C}">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Meta </a:t>
          </a:r>
          <a:r>
            <a:rPr lang="en-US" b="0">
              <a:latin typeface="Open Sans" panose="020B0606030504020204" pitchFamily="34" charset="0"/>
              <a:ea typeface="Open Sans" panose="020B0606030504020204" pitchFamily="34" charset="0"/>
              <a:cs typeface="Open Sans" panose="020B0606030504020204" pitchFamily="34" charset="0"/>
            </a:rPr>
            <a:t>(Facebook &amp; Instagram ads) was the top-performing channel. It was the most cost-effective method to drive campaign audiences to the website.</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FB01DE6-1F60-4B41-B615-DFB4E994262D}" type="parTrans" cxnId="{5104E063-F474-42AD-B73D-821431A2DCB1}">
      <dgm:prSet/>
      <dgm:spPr/>
      <dgm:t>
        <a:bodyPr/>
        <a:lstStyle/>
        <a:p>
          <a:endParaRPr lang="en-US"/>
        </a:p>
      </dgm:t>
    </dgm:pt>
    <dgm:pt modelId="{59BD88BC-1EC1-40BD-9B43-65B2EEB2D035}" type="sibTrans" cxnId="{5104E063-F474-42AD-B73D-821431A2DCB1}">
      <dgm:prSet/>
      <dgm:spPr/>
      <dgm:t>
        <a:bodyPr/>
        <a:lstStyle/>
        <a:p>
          <a:endParaRPr lang="en-US"/>
        </a:p>
      </dgm:t>
    </dgm:pt>
    <dgm:pt modelId="{ECDF4F65-BB69-41F4-8ECD-90D06AB52097}">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Paid Google Search </a:t>
          </a:r>
          <a:r>
            <a:rPr lang="en-US" b="0">
              <a:latin typeface="Open Sans" panose="020B0606030504020204" pitchFamily="34" charset="0"/>
              <a:ea typeface="Open Sans" panose="020B0606030504020204" pitchFamily="34" charset="0"/>
              <a:cs typeface="Open Sans" panose="020B0606030504020204" pitchFamily="34" charset="0"/>
            </a:rPr>
            <a:t>was the most effective channel at getting consumers to click through to Marketplace.Virginia.gov. This is not surprising because consumers who saw the Google Search ads were actively searching for health insurance information. </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8AD0021-1265-4177-BDFF-203F803ACC4B}" type="parTrans" cxnId="{D59F1911-747B-462F-BBBA-8D63757A5D36}">
      <dgm:prSet/>
      <dgm:spPr/>
      <dgm:t>
        <a:bodyPr/>
        <a:lstStyle/>
        <a:p>
          <a:endParaRPr lang="en-US"/>
        </a:p>
      </dgm:t>
    </dgm:pt>
    <dgm:pt modelId="{728779FF-D8EA-4108-9005-477088079015}" type="sibTrans" cxnId="{D59F1911-747B-462F-BBBA-8D63757A5D36}">
      <dgm:prSet/>
      <dgm:spPr/>
      <dgm:t>
        <a:bodyPr/>
        <a:lstStyle/>
        <a:p>
          <a:endParaRPr lang="en-US"/>
        </a:p>
      </dgm:t>
    </dgm:pt>
    <dgm:pt modelId="{0D37BF35-3D8B-4B05-8616-47E72EE2A040}">
      <dgm:prSet/>
      <dgm:spPr/>
      <dgm:t>
        <a:bodyPr/>
        <a:lstStyle/>
        <a:p>
          <a:r>
            <a:rPr lang="en-US" b="1">
              <a:latin typeface="Open Sans" panose="020B0606030504020204" pitchFamily="34" charset="0"/>
              <a:ea typeface="Open Sans" panose="020B0606030504020204" pitchFamily="34" charset="0"/>
              <a:cs typeface="Open Sans" panose="020B0606030504020204" pitchFamily="34" charset="0"/>
            </a:rPr>
            <a:t>Programmatic display ads </a:t>
          </a:r>
          <a:r>
            <a:rPr lang="en-US" b="0">
              <a:latin typeface="Open Sans" panose="020B0606030504020204" pitchFamily="34" charset="0"/>
              <a:ea typeface="Open Sans" panose="020B0606030504020204" pitchFamily="34" charset="0"/>
              <a:cs typeface="Open Sans" panose="020B0606030504020204" pitchFamily="34" charset="0"/>
            </a:rPr>
            <a:t>garnered the most impressions across channels over the course of the campaign, with over 71.1 million impressions. This indicates that this channel has the most expansive reach.</a:t>
          </a:r>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BE29218-F173-466A-92EF-170FF3157D2F}" type="parTrans" cxnId="{20327DDA-C61B-4857-9634-96292F452ECC}">
      <dgm:prSet/>
      <dgm:spPr/>
      <dgm:t>
        <a:bodyPr/>
        <a:lstStyle/>
        <a:p>
          <a:endParaRPr lang="en-US"/>
        </a:p>
      </dgm:t>
    </dgm:pt>
    <dgm:pt modelId="{8CD44C58-F48C-49E7-BC36-5DB84F815EAB}" type="sibTrans" cxnId="{20327DDA-C61B-4857-9634-96292F452ECC}">
      <dgm:prSet/>
      <dgm:spPr/>
      <dgm:t>
        <a:bodyPr/>
        <a:lstStyle/>
        <a:p>
          <a:endParaRPr lang="en-US"/>
        </a:p>
      </dgm:t>
    </dgm:pt>
    <dgm:pt modelId="{6792AF00-FED3-4B29-B4B1-FE06251F2094}" type="pres">
      <dgm:prSet presAssocID="{FA7AD347-747D-4028-9DF6-8A1FE8EEB547}" presName="hierChild1" presStyleCnt="0">
        <dgm:presLayoutVars>
          <dgm:chPref val="1"/>
          <dgm:dir/>
          <dgm:animOne val="branch"/>
          <dgm:animLvl val="lvl"/>
          <dgm:resizeHandles/>
        </dgm:presLayoutVars>
      </dgm:prSet>
      <dgm:spPr/>
    </dgm:pt>
    <dgm:pt modelId="{3099945F-35FC-401E-97A3-F9F54C183225}" type="pres">
      <dgm:prSet presAssocID="{B0306670-BB35-49A3-91AE-6E87C0A8675C}" presName="hierRoot1" presStyleCnt="0"/>
      <dgm:spPr/>
    </dgm:pt>
    <dgm:pt modelId="{18598595-D6D6-4722-B2B7-1A01413A2327}" type="pres">
      <dgm:prSet presAssocID="{B0306670-BB35-49A3-91AE-6E87C0A8675C}" presName="composite" presStyleCnt="0"/>
      <dgm:spPr/>
    </dgm:pt>
    <dgm:pt modelId="{16DEC6A2-0940-4D04-802B-695E021BCDD7}" type="pres">
      <dgm:prSet presAssocID="{B0306670-BB35-49A3-91AE-6E87C0A8675C}" presName="background" presStyleLbl="node0" presStyleIdx="0" presStyleCnt="3"/>
      <dgm:spPr>
        <a:solidFill>
          <a:srgbClr val="1C2C5C"/>
        </a:solidFill>
      </dgm:spPr>
    </dgm:pt>
    <dgm:pt modelId="{186662DE-7066-4BD6-9CE9-A936C694708F}" type="pres">
      <dgm:prSet presAssocID="{B0306670-BB35-49A3-91AE-6E87C0A8675C}" presName="text" presStyleLbl="fgAcc0" presStyleIdx="0" presStyleCnt="3">
        <dgm:presLayoutVars>
          <dgm:chPref val="3"/>
        </dgm:presLayoutVars>
      </dgm:prSet>
      <dgm:spPr/>
    </dgm:pt>
    <dgm:pt modelId="{4E689D8F-0D2E-4280-8A84-D6EA13ADF34B}" type="pres">
      <dgm:prSet presAssocID="{B0306670-BB35-49A3-91AE-6E87C0A8675C}" presName="hierChild2" presStyleCnt="0"/>
      <dgm:spPr/>
    </dgm:pt>
    <dgm:pt modelId="{EC0D8440-0452-4DAF-A990-CE30AE925A50}" type="pres">
      <dgm:prSet presAssocID="{ECDF4F65-BB69-41F4-8ECD-90D06AB52097}" presName="hierRoot1" presStyleCnt="0"/>
      <dgm:spPr/>
    </dgm:pt>
    <dgm:pt modelId="{922F5222-4DBA-4449-A63C-963EE76B59CF}" type="pres">
      <dgm:prSet presAssocID="{ECDF4F65-BB69-41F4-8ECD-90D06AB52097}" presName="composite" presStyleCnt="0"/>
      <dgm:spPr/>
    </dgm:pt>
    <dgm:pt modelId="{FA948582-1043-406C-AF96-EAE30C86BDBC}" type="pres">
      <dgm:prSet presAssocID="{ECDF4F65-BB69-41F4-8ECD-90D06AB52097}" presName="background" presStyleLbl="node0" presStyleIdx="1" presStyleCnt="3"/>
      <dgm:spPr>
        <a:solidFill>
          <a:srgbClr val="1C2C5C"/>
        </a:solidFill>
      </dgm:spPr>
    </dgm:pt>
    <dgm:pt modelId="{D25E0CC5-1466-44DA-876F-0FEF386FAE90}" type="pres">
      <dgm:prSet presAssocID="{ECDF4F65-BB69-41F4-8ECD-90D06AB52097}" presName="text" presStyleLbl="fgAcc0" presStyleIdx="1" presStyleCnt="3">
        <dgm:presLayoutVars>
          <dgm:chPref val="3"/>
        </dgm:presLayoutVars>
      </dgm:prSet>
      <dgm:spPr/>
    </dgm:pt>
    <dgm:pt modelId="{8E472011-D4CE-430A-A97D-82E685E192FD}" type="pres">
      <dgm:prSet presAssocID="{ECDF4F65-BB69-41F4-8ECD-90D06AB52097}" presName="hierChild2" presStyleCnt="0"/>
      <dgm:spPr/>
    </dgm:pt>
    <dgm:pt modelId="{3AE98C40-F665-4664-85AA-7289FAAC87EE}" type="pres">
      <dgm:prSet presAssocID="{0D37BF35-3D8B-4B05-8616-47E72EE2A040}" presName="hierRoot1" presStyleCnt="0"/>
      <dgm:spPr/>
    </dgm:pt>
    <dgm:pt modelId="{37321C4B-CA19-417E-8716-281401226E89}" type="pres">
      <dgm:prSet presAssocID="{0D37BF35-3D8B-4B05-8616-47E72EE2A040}" presName="composite" presStyleCnt="0"/>
      <dgm:spPr/>
    </dgm:pt>
    <dgm:pt modelId="{1BF61036-B876-4264-89FA-FC4E346E2012}" type="pres">
      <dgm:prSet presAssocID="{0D37BF35-3D8B-4B05-8616-47E72EE2A040}" presName="background" presStyleLbl="node0" presStyleIdx="2" presStyleCnt="3"/>
      <dgm:spPr>
        <a:solidFill>
          <a:srgbClr val="1C2C5C"/>
        </a:solidFill>
      </dgm:spPr>
    </dgm:pt>
    <dgm:pt modelId="{B6FC5E0D-4E9B-4373-948A-5E258697277F}" type="pres">
      <dgm:prSet presAssocID="{0D37BF35-3D8B-4B05-8616-47E72EE2A040}" presName="text" presStyleLbl="fgAcc0" presStyleIdx="2" presStyleCnt="3">
        <dgm:presLayoutVars>
          <dgm:chPref val="3"/>
        </dgm:presLayoutVars>
      </dgm:prSet>
      <dgm:spPr/>
    </dgm:pt>
    <dgm:pt modelId="{EFBE033C-BB32-4CD3-A06D-D3FCB8298889}" type="pres">
      <dgm:prSet presAssocID="{0D37BF35-3D8B-4B05-8616-47E72EE2A040}" presName="hierChild2" presStyleCnt="0"/>
      <dgm:spPr/>
    </dgm:pt>
  </dgm:ptLst>
  <dgm:cxnLst>
    <dgm:cxn modelId="{D59F1911-747B-462F-BBBA-8D63757A5D36}" srcId="{FA7AD347-747D-4028-9DF6-8A1FE8EEB547}" destId="{ECDF4F65-BB69-41F4-8ECD-90D06AB52097}" srcOrd="1" destOrd="0" parTransId="{B8AD0021-1265-4177-BDFF-203F803ACC4B}" sibTransId="{728779FF-D8EA-4108-9005-477088079015}"/>
    <dgm:cxn modelId="{23B5D73A-E47C-44E4-A512-FA03CEAB691C}" type="presOf" srcId="{0D37BF35-3D8B-4B05-8616-47E72EE2A040}" destId="{B6FC5E0D-4E9B-4373-948A-5E258697277F}" srcOrd="0" destOrd="0" presId="urn:microsoft.com/office/officeart/2005/8/layout/hierarchy1"/>
    <dgm:cxn modelId="{5104E063-F474-42AD-B73D-821431A2DCB1}" srcId="{FA7AD347-747D-4028-9DF6-8A1FE8EEB547}" destId="{B0306670-BB35-49A3-91AE-6E87C0A8675C}" srcOrd="0" destOrd="0" parTransId="{EFB01DE6-1F60-4B41-B615-DFB4E994262D}" sibTransId="{59BD88BC-1EC1-40BD-9B43-65B2EEB2D035}"/>
    <dgm:cxn modelId="{F94E048D-2D95-4703-9BFA-876E36A81F3F}" type="presOf" srcId="{B0306670-BB35-49A3-91AE-6E87C0A8675C}" destId="{186662DE-7066-4BD6-9CE9-A936C694708F}" srcOrd="0" destOrd="0" presId="urn:microsoft.com/office/officeart/2005/8/layout/hierarchy1"/>
    <dgm:cxn modelId="{13EEA98D-47CC-4553-A5C5-2FD8B9661C74}" type="presOf" srcId="{FA7AD347-747D-4028-9DF6-8A1FE8EEB547}" destId="{6792AF00-FED3-4B29-B4B1-FE06251F2094}" srcOrd="0" destOrd="0" presId="urn:microsoft.com/office/officeart/2005/8/layout/hierarchy1"/>
    <dgm:cxn modelId="{16A466B6-8BE2-49CE-AA94-8CE2A99650D5}" type="presOf" srcId="{ECDF4F65-BB69-41F4-8ECD-90D06AB52097}" destId="{D25E0CC5-1466-44DA-876F-0FEF386FAE90}" srcOrd="0" destOrd="0" presId="urn:microsoft.com/office/officeart/2005/8/layout/hierarchy1"/>
    <dgm:cxn modelId="{20327DDA-C61B-4857-9634-96292F452ECC}" srcId="{FA7AD347-747D-4028-9DF6-8A1FE8EEB547}" destId="{0D37BF35-3D8B-4B05-8616-47E72EE2A040}" srcOrd="2" destOrd="0" parTransId="{CBE29218-F173-466A-92EF-170FF3157D2F}" sibTransId="{8CD44C58-F48C-49E7-BC36-5DB84F815EAB}"/>
    <dgm:cxn modelId="{2ABA8D71-824D-4AB2-91AB-49D7FBA0E293}" type="presParOf" srcId="{6792AF00-FED3-4B29-B4B1-FE06251F2094}" destId="{3099945F-35FC-401E-97A3-F9F54C183225}" srcOrd="0" destOrd="0" presId="urn:microsoft.com/office/officeart/2005/8/layout/hierarchy1"/>
    <dgm:cxn modelId="{C7B10F68-1EC5-4F12-8045-0514E57BB3BE}" type="presParOf" srcId="{3099945F-35FC-401E-97A3-F9F54C183225}" destId="{18598595-D6D6-4722-B2B7-1A01413A2327}" srcOrd="0" destOrd="0" presId="urn:microsoft.com/office/officeart/2005/8/layout/hierarchy1"/>
    <dgm:cxn modelId="{8A23ABDE-D832-4CCE-BA3B-5D60C3E2BE3C}" type="presParOf" srcId="{18598595-D6D6-4722-B2B7-1A01413A2327}" destId="{16DEC6A2-0940-4D04-802B-695E021BCDD7}" srcOrd="0" destOrd="0" presId="urn:microsoft.com/office/officeart/2005/8/layout/hierarchy1"/>
    <dgm:cxn modelId="{8856B085-D834-493B-A4C2-C7AF3CBE63E0}" type="presParOf" srcId="{18598595-D6D6-4722-B2B7-1A01413A2327}" destId="{186662DE-7066-4BD6-9CE9-A936C694708F}" srcOrd="1" destOrd="0" presId="urn:microsoft.com/office/officeart/2005/8/layout/hierarchy1"/>
    <dgm:cxn modelId="{5797B452-E0B9-4CAD-AEE7-D61031ED41D4}" type="presParOf" srcId="{3099945F-35FC-401E-97A3-F9F54C183225}" destId="{4E689D8F-0D2E-4280-8A84-D6EA13ADF34B}" srcOrd="1" destOrd="0" presId="urn:microsoft.com/office/officeart/2005/8/layout/hierarchy1"/>
    <dgm:cxn modelId="{605BC926-13DA-4227-8DF4-90E09A6F3986}" type="presParOf" srcId="{6792AF00-FED3-4B29-B4B1-FE06251F2094}" destId="{EC0D8440-0452-4DAF-A990-CE30AE925A50}" srcOrd="1" destOrd="0" presId="urn:microsoft.com/office/officeart/2005/8/layout/hierarchy1"/>
    <dgm:cxn modelId="{869D65A3-8699-4D89-9C5A-09EC628577AA}" type="presParOf" srcId="{EC0D8440-0452-4DAF-A990-CE30AE925A50}" destId="{922F5222-4DBA-4449-A63C-963EE76B59CF}" srcOrd="0" destOrd="0" presId="urn:microsoft.com/office/officeart/2005/8/layout/hierarchy1"/>
    <dgm:cxn modelId="{38561866-357F-421A-BC54-65BA2FD8C29F}" type="presParOf" srcId="{922F5222-4DBA-4449-A63C-963EE76B59CF}" destId="{FA948582-1043-406C-AF96-EAE30C86BDBC}" srcOrd="0" destOrd="0" presId="urn:microsoft.com/office/officeart/2005/8/layout/hierarchy1"/>
    <dgm:cxn modelId="{D2D32448-2674-4708-B228-378A0CC710FB}" type="presParOf" srcId="{922F5222-4DBA-4449-A63C-963EE76B59CF}" destId="{D25E0CC5-1466-44DA-876F-0FEF386FAE90}" srcOrd="1" destOrd="0" presId="urn:microsoft.com/office/officeart/2005/8/layout/hierarchy1"/>
    <dgm:cxn modelId="{8E703D94-567F-4BCD-A400-51F0466EDE64}" type="presParOf" srcId="{EC0D8440-0452-4DAF-A990-CE30AE925A50}" destId="{8E472011-D4CE-430A-A97D-82E685E192FD}" srcOrd="1" destOrd="0" presId="urn:microsoft.com/office/officeart/2005/8/layout/hierarchy1"/>
    <dgm:cxn modelId="{0E36AC73-1CD6-4FA3-AE46-7B03514CE043}" type="presParOf" srcId="{6792AF00-FED3-4B29-B4B1-FE06251F2094}" destId="{3AE98C40-F665-4664-85AA-7289FAAC87EE}" srcOrd="2" destOrd="0" presId="urn:microsoft.com/office/officeart/2005/8/layout/hierarchy1"/>
    <dgm:cxn modelId="{346110A3-DBE0-48BA-9F75-E224BCD77732}" type="presParOf" srcId="{3AE98C40-F665-4664-85AA-7289FAAC87EE}" destId="{37321C4B-CA19-417E-8716-281401226E89}" srcOrd="0" destOrd="0" presId="urn:microsoft.com/office/officeart/2005/8/layout/hierarchy1"/>
    <dgm:cxn modelId="{9EB7EF78-412F-44EC-8148-8FE9D1CA6561}" type="presParOf" srcId="{37321C4B-CA19-417E-8716-281401226E89}" destId="{1BF61036-B876-4264-89FA-FC4E346E2012}" srcOrd="0" destOrd="0" presId="urn:microsoft.com/office/officeart/2005/8/layout/hierarchy1"/>
    <dgm:cxn modelId="{3E307614-945C-4A94-924F-80A3CB7920EB}" type="presParOf" srcId="{37321C4B-CA19-417E-8716-281401226E89}" destId="{B6FC5E0D-4E9B-4373-948A-5E258697277F}" srcOrd="1" destOrd="0" presId="urn:microsoft.com/office/officeart/2005/8/layout/hierarchy1"/>
    <dgm:cxn modelId="{37AF68F8-D1CE-4136-A617-9176357DC52D}" type="presParOf" srcId="{3AE98C40-F665-4664-85AA-7289FAAC87EE}" destId="{EFBE033C-BB32-4CD3-A06D-D3FCB82988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CE4BE2-BEB9-4F7B-BBAF-BDAA4517A84E}" type="doc">
      <dgm:prSet loTypeId="urn:microsoft.com/office/officeart/2005/8/layout/hierarchy1" loCatId="hierarchy" qsTypeId="urn:microsoft.com/office/officeart/2005/8/quickstyle/simple1" qsCatId="simple" csTypeId="urn:microsoft.com/office/officeart/2005/8/colors/accent1_4" csCatId="accent1" phldr="1"/>
      <dgm:spPr/>
      <dgm:t>
        <a:bodyPr/>
        <a:lstStyle/>
        <a:p>
          <a:endParaRPr lang="en-US"/>
        </a:p>
      </dgm:t>
    </dgm:pt>
    <dgm:pt modelId="{EE07CF58-B090-4ADC-BE20-8198BA1DAB1C}">
      <dgm:prSet phldr="0"/>
      <dgm:spPr/>
      <dgm:t>
        <a:bodyPr/>
        <a:lstStyle/>
        <a:p>
          <a:pPr rtl="0"/>
          <a:r>
            <a:rPr lang="en-US" b="0">
              <a:latin typeface="Open Sans"/>
              <a:ea typeface="Open Sans"/>
              <a:cs typeface="Open Sans"/>
            </a:rPr>
            <a:t> Status Updates </a:t>
          </a:r>
        </a:p>
      </dgm:t>
    </dgm:pt>
    <dgm:pt modelId="{DDAFC6CB-2B94-42DC-BBB2-D257648D316E}" type="parTrans" cxnId="{5272AAA8-1835-4866-B7B8-E546FB2F9EF1}">
      <dgm:prSet/>
      <dgm:spPr/>
      <dgm:t>
        <a:bodyPr/>
        <a:lstStyle/>
        <a:p>
          <a:endParaRPr lang="en-US"/>
        </a:p>
      </dgm:t>
    </dgm:pt>
    <dgm:pt modelId="{A1829B22-FF45-4BF0-9068-38C30F65E8B4}" type="sibTrans" cxnId="{5272AAA8-1835-4866-B7B8-E546FB2F9EF1}">
      <dgm:prSet/>
      <dgm:spPr/>
      <dgm:t>
        <a:bodyPr/>
        <a:lstStyle/>
        <a:p>
          <a:endParaRPr lang="en-US"/>
        </a:p>
      </dgm:t>
    </dgm:pt>
    <dgm:pt modelId="{674AC2A8-5AF0-436A-92C6-9FD5C75E89D9}">
      <dgm:prSet phldr="0"/>
      <dgm:spPr/>
      <dgm:t>
        <a:bodyPr/>
        <a:lstStyle/>
        <a:p>
          <a:r>
            <a:rPr lang="en-US" b="0">
              <a:latin typeface="Open Sans"/>
              <a:ea typeface="Open Sans"/>
              <a:cs typeface="Calibri"/>
            </a:rPr>
            <a:t>Virginia's Facilitated Enrollment Efforts</a:t>
          </a:r>
          <a:endParaRPr lang="en-US" b="0">
            <a:latin typeface="Open Sans"/>
            <a:ea typeface="Open Sans"/>
            <a:cs typeface="Open Sans"/>
          </a:endParaRPr>
        </a:p>
      </dgm:t>
    </dgm:pt>
    <dgm:pt modelId="{BC83399F-AF4D-4B0D-84D8-2269E175445F}" type="parTrans" cxnId="{444E8EAC-491F-4AE3-8A9A-854476206657}">
      <dgm:prSet/>
      <dgm:spPr/>
      <dgm:t>
        <a:bodyPr/>
        <a:lstStyle/>
        <a:p>
          <a:endParaRPr lang="en-US"/>
        </a:p>
      </dgm:t>
    </dgm:pt>
    <dgm:pt modelId="{ED4D9581-E96B-4A84-A865-8C0935F56C7A}" type="sibTrans" cxnId="{444E8EAC-491F-4AE3-8A9A-854476206657}">
      <dgm:prSet/>
      <dgm:spPr/>
      <dgm:t>
        <a:bodyPr/>
        <a:lstStyle/>
        <a:p>
          <a:endParaRPr lang="en-US"/>
        </a:p>
      </dgm:t>
    </dgm:pt>
    <dgm:pt modelId="{C2DB9991-EFD9-4DB6-A80D-26C0CDB0EE52}">
      <dgm:prSet phldr="0"/>
      <dgm:spPr/>
      <dgm:t>
        <a:bodyPr/>
        <a:lstStyle/>
        <a:p>
          <a:pPr rtl="0"/>
          <a:r>
            <a:rPr lang="en-US" b="0">
              <a:latin typeface="Open Sans"/>
              <a:ea typeface="Open Sans"/>
              <a:cs typeface="Calibri"/>
            </a:rPr>
            <a:t>CMS Notice of Benefit and Payment Parameters for PY25</a:t>
          </a:r>
        </a:p>
      </dgm:t>
    </dgm:pt>
    <dgm:pt modelId="{7503607E-4D81-4180-88FB-8079B5AD7C99}" type="parTrans" cxnId="{3DC8CE94-A34A-420B-942B-BB5E932F988E}">
      <dgm:prSet/>
      <dgm:spPr/>
      <dgm:t>
        <a:bodyPr/>
        <a:lstStyle/>
        <a:p>
          <a:endParaRPr lang="en-US"/>
        </a:p>
      </dgm:t>
    </dgm:pt>
    <dgm:pt modelId="{BE03466A-33B2-42D8-BC0E-EDE8D158FFE8}" type="sibTrans" cxnId="{3DC8CE94-A34A-420B-942B-BB5E932F988E}">
      <dgm:prSet/>
      <dgm:spPr/>
      <dgm:t>
        <a:bodyPr/>
        <a:lstStyle/>
        <a:p>
          <a:endParaRPr lang="en-US"/>
        </a:p>
      </dgm:t>
    </dgm:pt>
    <dgm:pt modelId="{7E2198CF-332C-4A1F-B4B5-BDB9ED146798}">
      <dgm:prSet phldr="0"/>
      <dgm:spPr/>
      <dgm:t>
        <a:bodyPr/>
        <a:lstStyle/>
        <a:p>
          <a:r>
            <a:rPr lang="en-US" b="0">
              <a:latin typeface="Open Sans"/>
              <a:ea typeface="Open Sans"/>
              <a:cs typeface="Open Sans"/>
            </a:rPr>
            <a:t>Update on Virginia Medicaid Unwinding </a:t>
          </a:r>
          <a:endParaRPr lang="en-US"/>
        </a:p>
      </dgm:t>
    </dgm:pt>
    <dgm:pt modelId="{C425032B-2CCC-4BFF-A7B3-DAAD5B60906C}" type="parTrans" cxnId="{3FB5C8CC-5D60-4D09-B415-544B3E3D914C}">
      <dgm:prSet/>
      <dgm:spPr/>
    </dgm:pt>
    <dgm:pt modelId="{6A65A8F6-BB76-4F86-A624-3A25FCD0C8BE}" type="sibTrans" cxnId="{3FB5C8CC-5D60-4D09-B415-544B3E3D914C}">
      <dgm:prSet/>
      <dgm:spPr/>
    </dgm:pt>
    <dgm:pt modelId="{BE1BC2F8-5DE6-454A-8525-8D71A303C2D4}" type="pres">
      <dgm:prSet presAssocID="{85CE4BE2-BEB9-4F7B-BBAF-BDAA4517A84E}" presName="hierChild1" presStyleCnt="0">
        <dgm:presLayoutVars>
          <dgm:chPref val="1"/>
          <dgm:dir/>
          <dgm:animOne val="branch"/>
          <dgm:animLvl val="lvl"/>
          <dgm:resizeHandles/>
        </dgm:presLayoutVars>
      </dgm:prSet>
      <dgm:spPr/>
    </dgm:pt>
    <dgm:pt modelId="{E01A4342-B57F-4DD5-8DCE-C66DBC23AC3F}" type="pres">
      <dgm:prSet presAssocID="{EE07CF58-B090-4ADC-BE20-8198BA1DAB1C}" presName="hierRoot1" presStyleCnt="0"/>
      <dgm:spPr/>
    </dgm:pt>
    <dgm:pt modelId="{91F1B0CE-617F-40AB-9CF5-7C5C4E5CFAAC}" type="pres">
      <dgm:prSet presAssocID="{EE07CF58-B090-4ADC-BE20-8198BA1DAB1C}" presName="composite" presStyleCnt="0"/>
      <dgm:spPr/>
    </dgm:pt>
    <dgm:pt modelId="{C3154D3C-27AF-4ADD-B606-BDDF13A9F639}" type="pres">
      <dgm:prSet presAssocID="{EE07CF58-B090-4ADC-BE20-8198BA1DAB1C}" presName="background" presStyleLbl="node0" presStyleIdx="0" presStyleCnt="2"/>
      <dgm:spPr>
        <a:solidFill>
          <a:srgbClr val="1C2C5C"/>
        </a:solidFill>
      </dgm:spPr>
    </dgm:pt>
    <dgm:pt modelId="{6825F326-BA7C-44B9-B338-7AB97B4B857F}" type="pres">
      <dgm:prSet presAssocID="{EE07CF58-B090-4ADC-BE20-8198BA1DAB1C}" presName="text" presStyleLbl="fgAcc0" presStyleIdx="0" presStyleCnt="2">
        <dgm:presLayoutVars>
          <dgm:chPref val="3"/>
        </dgm:presLayoutVars>
      </dgm:prSet>
      <dgm:spPr/>
    </dgm:pt>
    <dgm:pt modelId="{F580C0BB-55EF-4FD9-AB01-78D5ED30AB63}" type="pres">
      <dgm:prSet presAssocID="{EE07CF58-B090-4ADC-BE20-8198BA1DAB1C}" presName="hierChild2" presStyleCnt="0"/>
      <dgm:spPr/>
    </dgm:pt>
    <dgm:pt modelId="{815C7C0C-5F28-4E1F-9476-CB992C253017}" type="pres">
      <dgm:prSet presAssocID="{7E2198CF-332C-4A1F-B4B5-BDB9ED146798}" presName="hierRoot1" presStyleCnt="0"/>
      <dgm:spPr/>
    </dgm:pt>
    <dgm:pt modelId="{9F5974B9-0A8B-4E0B-94BF-3DABA42903F2}" type="pres">
      <dgm:prSet presAssocID="{7E2198CF-332C-4A1F-B4B5-BDB9ED146798}" presName="composite" presStyleCnt="0"/>
      <dgm:spPr/>
    </dgm:pt>
    <dgm:pt modelId="{7726AE19-47E9-4715-A763-3FBD7E6AE30A}" type="pres">
      <dgm:prSet presAssocID="{7E2198CF-332C-4A1F-B4B5-BDB9ED146798}" presName="background" presStyleLbl="node0" presStyleIdx="1" presStyleCnt="2"/>
      <dgm:spPr>
        <a:solidFill>
          <a:srgbClr val="1C2C5C"/>
        </a:solidFill>
      </dgm:spPr>
    </dgm:pt>
    <dgm:pt modelId="{A9B31098-7243-4700-B39C-F8878E62AF89}" type="pres">
      <dgm:prSet presAssocID="{7E2198CF-332C-4A1F-B4B5-BDB9ED146798}" presName="text" presStyleLbl="fgAcc0" presStyleIdx="1" presStyleCnt="2">
        <dgm:presLayoutVars>
          <dgm:chPref val="3"/>
        </dgm:presLayoutVars>
      </dgm:prSet>
      <dgm:spPr/>
    </dgm:pt>
    <dgm:pt modelId="{7D3F09CE-AC06-440A-BAE4-EAD2ADB90E44}" type="pres">
      <dgm:prSet presAssocID="{7E2198CF-332C-4A1F-B4B5-BDB9ED146798}" presName="hierChild2" presStyleCnt="0"/>
      <dgm:spPr/>
    </dgm:pt>
    <dgm:pt modelId="{54EC2DC3-4D81-4C5E-B00B-879845A5D7A5}" type="pres">
      <dgm:prSet presAssocID="{7503607E-4D81-4180-88FB-8079B5AD7C99}" presName="Name10" presStyleLbl="parChTrans1D2" presStyleIdx="0" presStyleCnt="2"/>
      <dgm:spPr/>
    </dgm:pt>
    <dgm:pt modelId="{D5F0D336-F466-48FF-9AFE-37756E1B5A97}" type="pres">
      <dgm:prSet presAssocID="{C2DB9991-EFD9-4DB6-A80D-26C0CDB0EE52}" presName="hierRoot2" presStyleCnt="0"/>
      <dgm:spPr/>
    </dgm:pt>
    <dgm:pt modelId="{D053B688-4CB3-40B8-9FF8-D7BCAE0B4E72}" type="pres">
      <dgm:prSet presAssocID="{C2DB9991-EFD9-4DB6-A80D-26C0CDB0EE52}" presName="composite2" presStyleCnt="0"/>
      <dgm:spPr/>
    </dgm:pt>
    <dgm:pt modelId="{CE982A1B-EC3C-4F36-8E66-D739777B5412}" type="pres">
      <dgm:prSet presAssocID="{C2DB9991-EFD9-4DB6-A80D-26C0CDB0EE52}" presName="background2" presStyleLbl="node2" presStyleIdx="0" presStyleCnt="2"/>
      <dgm:spPr>
        <a:solidFill>
          <a:srgbClr val="1C2C5C"/>
        </a:solidFill>
      </dgm:spPr>
    </dgm:pt>
    <dgm:pt modelId="{0A4AC407-C19B-4892-89AA-BDE56C3326CC}" type="pres">
      <dgm:prSet presAssocID="{C2DB9991-EFD9-4DB6-A80D-26C0CDB0EE52}" presName="text2" presStyleLbl="fgAcc2" presStyleIdx="0" presStyleCnt="2">
        <dgm:presLayoutVars>
          <dgm:chPref val="3"/>
        </dgm:presLayoutVars>
      </dgm:prSet>
      <dgm:spPr/>
    </dgm:pt>
    <dgm:pt modelId="{01F12CF1-519A-46BC-BD19-0230B972E48A}" type="pres">
      <dgm:prSet presAssocID="{C2DB9991-EFD9-4DB6-A80D-26C0CDB0EE52}" presName="hierChild3" presStyleCnt="0"/>
      <dgm:spPr/>
    </dgm:pt>
    <dgm:pt modelId="{ABAF6CA0-0916-4D00-A3BB-32BC1DB52B3C}" type="pres">
      <dgm:prSet presAssocID="{BC83399F-AF4D-4B0D-84D8-2269E175445F}" presName="Name10" presStyleLbl="parChTrans1D2" presStyleIdx="1" presStyleCnt="2"/>
      <dgm:spPr/>
    </dgm:pt>
    <dgm:pt modelId="{2DD8943F-B667-4A43-9291-08F4B6B918AA}" type="pres">
      <dgm:prSet presAssocID="{674AC2A8-5AF0-436A-92C6-9FD5C75E89D9}" presName="hierRoot2" presStyleCnt="0"/>
      <dgm:spPr/>
    </dgm:pt>
    <dgm:pt modelId="{99A5748E-46E1-485A-B7E8-C305AF9C4576}" type="pres">
      <dgm:prSet presAssocID="{674AC2A8-5AF0-436A-92C6-9FD5C75E89D9}" presName="composite2" presStyleCnt="0"/>
      <dgm:spPr/>
    </dgm:pt>
    <dgm:pt modelId="{84A96A46-EE9C-4106-9139-541C618B6171}" type="pres">
      <dgm:prSet presAssocID="{674AC2A8-5AF0-436A-92C6-9FD5C75E89D9}" presName="background2" presStyleLbl="node2" presStyleIdx="1" presStyleCnt="2"/>
      <dgm:spPr>
        <a:solidFill>
          <a:srgbClr val="1C2C5C"/>
        </a:solidFill>
      </dgm:spPr>
    </dgm:pt>
    <dgm:pt modelId="{1A628EFA-485F-45DC-ABFC-46CB0658CCE0}" type="pres">
      <dgm:prSet presAssocID="{674AC2A8-5AF0-436A-92C6-9FD5C75E89D9}" presName="text2" presStyleLbl="fgAcc2" presStyleIdx="1" presStyleCnt="2">
        <dgm:presLayoutVars>
          <dgm:chPref val="3"/>
        </dgm:presLayoutVars>
      </dgm:prSet>
      <dgm:spPr/>
    </dgm:pt>
    <dgm:pt modelId="{5715A25A-7091-4591-8886-437B26A7377A}" type="pres">
      <dgm:prSet presAssocID="{674AC2A8-5AF0-436A-92C6-9FD5C75E89D9}" presName="hierChild3" presStyleCnt="0"/>
      <dgm:spPr/>
    </dgm:pt>
  </dgm:ptLst>
  <dgm:cxnLst>
    <dgm:cxn modelId="{434F3A0C-D780-45BB-81CF-545C9C8DFB0C}" type="presOf" srcId="{BC83399F-AF4D-4B0D-84D8-2269E175445F}" destId="{ABAF6CA0-0916-4D00-A3BB-32BC1DB52B3C}" srcOrd="0" destOrd="0" presId="urn:microsoft.com/office/officeart/2005/8/layout/hierarchy1"/>
    <dgm:cxn modelId="{7EAE0534-FCBD-4140-85E8-3BC1650B4777}" type="presOf" srcId="{674AC2A8-5AF0-436A-92C6-9FD5C75E89D9}" destId="{1A628EFA-485F-45DC-ABFC-46CB0658CCE0}" srcOrd="0" destOrd="0" presId="urn:microsoft.com/office/officeart/2005/8/layout/hierarchy1"/>
    <dgm:cxn modelId="{0652B45E-5587-4C33-90BF-669F107616F7}" type="presOf" srcId="{7503607E-4D81-4180-88FB-8079B5AD7C99}" destId="{54EC2DC3-4D81-4C5E-B00B-879845A5D7A5}" srcOrd="0" destOrd="0" presId="urn:microsoft.com/office/officeart/2005/8/layout/hierarchy1"/>
    <dgm:cxn modelId="{3DC8CE94-A34A-420B-942B-BB5E932F988E}" srcId="{7E2198CF-332C-4A1F-B4B5-BDB9ED146798}" destId="{C2DB9991-EFD9-4DB6-A80D-26C0CDB0EE52}" srcOrd="0" destOrd="0" parTransId="{7503607E-4D81-4180-88FB-8079B5AD7C99}" sibTransId="{BE03466A-33B2-42D8-BC0E-EDE8D158FFE8}"/>
    <dgm:cxn modelId="{5272AAA8-1835-4866-B7B8-E546FB2F9EF1}" srcId="{85CE4BE2-BEB9-4F7B-BBAF-BDAA4517A84E}" destId="{EE07CF58-B090-4ADC-BE20-8198BA1DAB1C}" srcOrd="0" destOrd="0" parTransId="{DDAFC6CB-2B94-42DC-BBB2-D257648D316E}" sibTransId="{A1829B22-FF45-4BF0-9068-38C30F65E8B4}"/>
    <dgm:cxn modelId="{444E8EAC-491F-4AE3-8A9A-854476206657}" srcId="{7E2198CF-332C-4A1F-B4B5-BDB9ED146798}" destId="{674AC2A8-5AF0-436A-92C6-9FD5C75E89D9}" srcOrd="1" destOrd="0" parTransId="{BC83399F-AF4D-4B0D-84D8-2269E175445F}" sibTransId="{ED4D9581-E96B-4A84-A865-8C0935F56C7A}"/>
    <dgm:cxn modelId="{AD9A6DAF-6C03-4096-911F-CB5EA05B48D0}" type="presOf" srcId="{EE07CF58-B090-4ADC-BE20-8198BA1DAB1C}" destId="{6825F326-BA7C-44B9-B338-7AB97B4B857F}" srcOrd="0" destOrd="0" presId="urn:microsoft.com/office/officeart/2005/8/layout/hierarchy1"/>
    <dgm:cxn modelId="{3218E2AF-C593-40D3-B0AE-27F3CF4BDFA8}" type="presOf" srcId="{C2DB9991-EFD9-4DB6-A80D-26C0CDB0EE52}" destId="{0A4AC407-C19B-4892-89AA-BDE56C3326CC}" srcOrd="0" destOrd="0" presId="urn:microsoft.com/office/officeart/2005/8/layout/hierarchy1"/>
    <dgm:cxn modelId="{744DCCBE-9B5E-43F7-B014-CAB6724DFC77}" type="presOf" srcId="{7E2198CF-332C-4A1F-B4B5-BDB9ED146798}" destId="{A9B31098-7243-4700-B39C-F8878E62AF89}" srcOrd="0" destOrd="0" presId="urn:microsoft.com/office/officeart/2005/8/layout/hierarchy1"/>
    <dgm:cxn modelId="{3FB5C8CC-5D60-4D09-B415-544B3E3D914C}" srcId="{85CE4BE2-BEB9-4F7B-BBAF-BDAA4517A84E}" destId="{7E2198CF-332C-4A1F-B4B5-BDB9ED146798}" srcOrd="1" destOrd="0" parTransId="{C425032B-2CCC-4BFF-A7B3-DAAD5B60906C}" sibTransId="{6A65A8F6-BB76-4F86-A624-3A25FCD0C8BE}"/>
    <dgm:cxn modelId="{B5D83CFE-C5DE-443C-907F-E00EE11DA451}" type="presOf" srcId="{85CE4BE2-BEB9-4F7B-BBAF-BDAA4517A84E}" destId="{BE1BC2F8-5DE6-454A-8525-8D71A303C2D4}" srcOrd="0" destOrd="0" presId="urn:microsoft.com/office/officeart/2005/8/layout/hierarchy1"/>
    <dgm:cxn modelId="{D21E42AA-3995-4A6E-A16E-F9561BBFA9A6}" type="presParOf" srcId="{BE1BC2F8-5DE6-454A-8525-8D71A303C2D4}" destId="{E01A4342-B57F-4DD5-8DCE-C66DBC23AC3F}" srcOrd="0" destOrd="0" presId="urn:microsoft.com/office/officeart/2005/8/layout/hierarchy1"/>
    <dgm:cxn modelId="{CE7A8D0B-C467-4F25-AA87-1E9721A0FF28}" type="presParOf" srcId="{E01A4342-B57F-4DD5-8DCE-C66DBC23AC3F}" destId="{91F1B0CE-617F-40AB-9CF5-7C5C4E5CFAAC}" srcOrd="0" destOrd="0" presId="urn:microsoft.com/office/officeart/2005/8/layout/hierarchy1"/>
    <dgm:cxn modelId="{7F4B7ABC-6BF4-4C95-9928-272AF4890C27}" type="presParOf" srcId="{91F1B0CE-617F-40AB-9CF5-7C5C4E5CFAAC}" destId="{C3154D3C-27AF-4ADD-B606-BDDF13A9F639}" srcOrd="0" destOrd="0" presId="urn:microsoft.com/office/officeart/2005/8/layout/hierarchy1"/>
    <dgm:cxn modelId="{18973AAF-ACD2-4D8F-AD76-E639A063EC6B}" type="presParOf" srcId="{91F1B0CE-617F-40AB-9CF5-7C5C4E5CFAAC}" destId="{6825F326-BA7C-44B9-B338-7AB97B4B857F}" srcOrd="1" destOrd="0" presId="urn:microsoft.com/office/officeart/2005/8/layout/hierarchy1"/>
    <dgm:cxn modelId="{6A9FFA21-8DBD-4A62-A608-D7FF3E1D051E}" type="presParOf" srcId="{E01A4342-B57F-4DD5-8DCE-C66DBC23AC3F}" destId="{F580C0BB-55EF-4FD9-AB01-78D5ED30AB63}" srcOrd="1" destOrd="0" presId="urn:microsoft.com/office/officeart/2005/8/layout/hierarchy1"/>
    <dgm:cxn modelId="{1DA0BF71-4352-4CF7-B302-A3A3ABA38388}" type="presParOf" srcId="{BE1BC2F8-5DE6-454A-8525-8D71A303C2D4}" destId="{815C7C0C-5F28-4E1F-9476-CB992C253017}" srcOrd="1" destOrd="0" presId="urn:microsoft.com/office/officeart/2005/8/layout/hierarchy1"/>
    <dgm:cxn modelId="{47421CDE-FE80-41E8-B194-ADBBDD43E78D}" type="presParOf" srcId="{815C7C0C-5F28-4E1F-9476-CB992C253017}" destId="{9F5974B9-0A8B-4E0B-94BF-3DABA42903F2}" srcOrd="0" destOrd="0" presId="urn:microsoft.com/office/officeart/2005/8/layout/hierarchy1"/>
    <dgm:cxn modelId="{78FF5E02-9E87-403A-9F4E-FBE06F8C937F}" type="presParOf" srcId="{9F5974B9-0A8B-4E0B-94BF-3DABA42903F2}" destId="{7726AE19-47E9-4715-A763-3FBD7E6AE30A}" srcOrd="0" destOrd="0" presId="urn:microsoft.com/office/officeart/2005/8/layout/hierarchy1"/>
    <dgm:cxn modelId="{B83D4F2C-30EA-4C86-92CE-9D5AC7AFA4F9}" type="presParOf" srcId="{9F5974B9-0A8B-4E0B-94BF-3DABA42903F2}" destId="{A9B31098-7243-4700-B39C-F8878E62AF89}" srcOrd="1" destOrd="0" presId="urn:microsoft.com/office/officeart/2005/8/layout/hierarchy1"/>
    <dgm:cxn modelId="{154D9542-DB2F-46F6-B648-42ADC646A595}" type="presParOf" srcId="{815C7C0C-5F28-4E1F-9476-CB992C253017}" destId="{7D3F09CE-AC06-440A-BAE4-EAD2ADB90E44}" srcOrd="1" destOrd="0" presId="urn:microsoft.com/office/officeart/2005/8/layout/hierarchy1"/>
    <dgm:cxn modelId="{AD178E62-BCCF-4FB1-94F2-9CB55C002447}" type="presParOf" srcId="{7D3F09CE-AC06-440A-BAE4-EAD2ADB90E44}" destId="{54EC2DC3-4D81-4C5E-B00B-879845A5D7A5}" srcOrd="0" destOrd="0" presId="urn:microsoft.com/office/officeart/2005/8/layout/hierarchy1"/>
    <dgm:cxn modelId="{803DDD5C-55B4-4CC8-95FA-17126E3E4AE1}" type="presParOf" srcId="{7D3F09CE-AC06-440A-BAE4-EAD2ADB90E44}" destId="{D5F0D336-F466-48FF-9AFE-37756E1B5A97}" srcOrd="1" destOrd="0" presId="urn:microsoft.com/office/officeart/2005/8/layout/hierarchy1"/>
    <dgm:cxn modelId="{20FF7D59-B0C3-4B43-B961-29EEBD0AE7DF}" type="presParOf" srcId="{D5F0D336-F466-48FF-9AFE-37756E1B5A97}" destId="{D053B688-4CB3-40B8-9FF8-D7BCAE0B4E72}" srcOrd="0" destOrd="0" presId="urn:microsoft.com/office/officeart/2005/8/layout/hierarchy1"/>
    <dgm:cxn modelId="{85DA61BF-F804-4614-A766-222E98A668EA}" type="presParOf" srcId="{D053B688-4CB3-40B8-9FF8-D7BCAE0B4E72}" destId="{CE982A1B-EC3C-4F36-8E66-D739777B5412}" srcOrd="0" destOrd="0" presId="urn:microsoft.com/office/officeart/2005/8/layout/hierarchy1"/>
    <dgm:cxn modelId="{E9D951E4-40D3-4621-910F-D02213A014F7}" type="presParOf" srcId="{D053B688-4CB3-40B8-9FF8-D7BCAE0B4E72}" destId="{0A4AC407-C19B-4892-89AA-BDE56C3326CC}" srcOrd="1" destOrd="0" presId="urn:microsoft.com/office/officeart/2005/8/layout/hierarchy1"/>
    <dgm:cxn modelId="{359F3E6C-516A-42C5-9862-CC149702F65A}" type="presParOf" srcId="{D5F0D336-F466-48FF-9AFE-37756E1B5A97}" destId="{01F12CF1-519A-46BC-BD19-0230B972E48A}" srcOrd="1" destOrd="0" presId="urn:microsoft.com/office/officeart/2005/8/layout/hierarchy1"/>
    <dgm:cxn modelId="{43208C0A-1EA8-41CF-9493-45FDA5BF67C7}" type="presParOf" srcId="{7D3F09CE-AC06-440A-BAE4-EAD2ADB90E44}" destId="{ABAF6CA0-0916-4D00-A3BB-32BC1DB52B3C}" srcOrd="2" destOrd="0" presId="urn:microsoft.com/office/officeart/2005/8/layout/hierarchy1"/>
    <dgm:cxn modelId="{AEB002F3-6345-4A1A-BEE0-9777BF6FA3E4}" type="presParOf" srcId="{7D3F09CE-AC06-440A-BAE4-EAD2ADB90E44}" destId="{2DD8943F-B667-4A43-9291-08F4B6B918AA}" srcOrd="3" destOrd="0" presId="urn:microsoft.com/office/officeart/2005/8/layout/hierarchy1"/>
    <dgm:cxn modelId="{593A64F3-726D-45E9-A467-9FD9F5DA2F9C}" type="presParOf" srcId="{2DD8943F-B667-4A43-9291-08F4B6B918AA}" destId="{99A5748E-46E1-485A-B7E8-C305AF9C4576}" srcOrd="0" destOrd="0" presId="urn:microsoft.com/office/officeart/2005/8/layout/hierarchy1"/>
    <dgm:cxn modelId="{509A0B09-12DE-40E5-AE6B-29DEC4803A9F}" type="presParOf" srcId="{99A5748E-46E1-485A-B7E8-C305AF9C4576}" destId="{84A96A46-EE9C-4106-9139-541C618B6171}" srcOrd="0" destOrd="0" presId="urn:microsoft.com/office/officeart/2005/8/layout/hierarchy1"/>
    <dgm:cxn modelId="{F1230E00-20C5-4D42-810E-732EDFF1C6B7}" type="presParOf" srcId="{99A5748E-46E1-485A-B7E8-C305AF9C4576}" destId="{1A628EFA-485F-45DC-ABFC-46CB0658CCE0}" srcOrd="1" destOrd="0" presId="urn:microsoft.com/office/officeart/2005/8/layout/hierarchy1"/>
    <dgm:cxn modelId="{643909EA-BAA9-495C-81BD-578FBD4907B6}" type="presParOf" srcId="{2DD8943F-B667-4A43-9291-08F4B6B918AA}" destId="{5715A25A-7091-4591-8886-437B26A737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B600-0FF7-478D-B5BA-3E67571F511A}">
      <dsp:nvSpPr>
        <dsp:cNvPr id="0" name=""/>
        <dsp:cNvSpPr/>
      </dsp:nvSpPr>
      <dsp:spPr>
        <a:xfrm>
          <a:off x="0" y="615665"/>
          <a:ext cx="2505935" cy="1503561"/>
        </a:xfrm>
        <a:prstGeom prst="rect">
          <a:avLst/>
        </a:prstGeom>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Open Sans"/>
              <a:ea typeface="Open Sans"/>
              <a:cs typeface="Open Sans"/>
            </a:rPr>
            <a:t>Enrollment</a:t>
          </a:r>
          <a:endParaRPr lang="en-US" sz="2000" kern="1200">
            <a:latin typeface="Open Sans"/>
            <a:ea typeface="Open Sans"/>
            <a:cs typeface="Open Sans"/>
          </a:endParaRPr>
        </a:p>
      </dsp:txBody>
      <dsp:txXfrm>
        <a:off x="0" y="615665"/>
        <a:ext cx="2505935" cy="1503561"/>
      </dsp:txXfrm>
    </dsp:sp>
    <dsp:sp modelId="{EBD69393-CE08-4773-B857-6EE249959048}">
      <dsp:nvSpPr>
        <dsp:cNvPr id="0" name=""/>
        <dsp:cNvSpPr/>
      </dsp:nvSpPr>
      <dsp:spPr>
        <a:xfrm>
          <a:off x="2759687" y="615665"/>
          <a:ext cx="2505935" cy="1503561"/>
        </a:xfrm>
        <a:prstGeom prst="rect">
          <a:avLst/>
        </a:prstGeom>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Open Sans"/>
              <a:ea typeface="Open Sans"/>
              <a:cs typeface="Open Sans"/>
            </a:rPr>
            <a:t>Total plan selections: 400,058</a:t>
          </a:r>
        </a:p>
        <a:p>
          <a:pPr marL="0" lvl="0" indent="0" algn="ctr" defTabSz="666750">
            <a:lnSpc>
              <a:spcPct val="90000"/>
            </a:lnSpc>
            <a:spcBef>
              <a:spcPct val="0"/>
            </a:spcBef>
            <a:spcAft>
              <a:spcPct val="35000"/>
            </a:spcAft>
            <a:buNone/>
          </a:pPr>
          <a:r>
            <a:rPr lang="en-US" sz="1500" kern="1200">
              <a:latin typeface="Open Sans"/>
              <a:ea typeface="Open Sans"/>
              <a:cs typeface="Open Sans"/>
            </a:rPr>
            <a:t>Total re-enrollees: 343,029</a:t>
          </a:r>
        </a:p>
        <a:p>
          <a:pPr marL="0" lvl="0" indent="0" algn="ctr" defTabSz="666750">
            <a:lnSpc>
              <a:spcPct val="90000"/>
            </a:lnSpc>
            <a:spcBef>
              <a:spcPct val="0"/>
            </a:spcBef>
            <a:spcAft>
              <a:spcPct val="35000"/>
            </a:spcAft>
            <a:buNone/>
          </a:pPr>
          <a:r>
            <a:rPr lang="en-US" sz="1500" kern="1200">
              <a:latin typeface="Open Sans"/>
              <a:ea typeface="Open Sans"/>
              <a:cs typeface="Open Sans"/>
            </a:rPr>
            <a:t>New consumers: 57,029</a:t>
          </a:r>
        </a:p>
      </dsp:txBody>
      <dsp:txXfrm>
        <a:off x="2759687" y="615665"/>
        <a:ext cx="2505935" cy="1503561"/>
      </dsp:txXfrm>
    </dsp:sp>
    <dsp:sp modelId="{A0BAE8E7-1224-49CA-AD3D-A2650C9B37B8}">
      <dsp:nvSpPr>
        <dsp:cNvPr id="0" name=""/>
        <dsp:cNvSpPr/>
      </dsp:nvSpPr>
      <dsp:spPr>
        <a:xfrm>
          <a:off x="5516216" y="615665"/>
          <a:ext cx="2505935" cy="1503561"/>
        </a:xfrm>
        <a:prstGeom prst="rect">
          <a:avLst/>
        </a:prstGeom>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Consumers eligible for QHP with financial assistance: </a:t>
          </a:r>
        </a:p>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393,663</a:t>
          </a:r>
        </a:p>
      </dsp:txBody>
      <dsp:txXfrm>
        <a:off x="5516216" y="615665"/>
        <a:ext cx="2505935" cy="1503561"/>
      </dsp:txXfrm>
    </dsp:sp>
    <dsp:sp modelId="{B55E1759-EBC1-4264-85D2-A45C98A7A7A0}">
      <dsp:nvSpPr>
        <dsp:cNvPr id="0" name=""/>
        <dsp:cNvSpPr/>
      </dsp:nvSpPr>
      <dsp:spPr>
        <a:xfrm>
          <a:off x="8272745" y="615665"/>
          <a:ext cx="2505935" cy="1503561"/>
        </a:xfrm>
        <a:prstGeom prst="rect">
          <a:avLst/>
        </a:prstGeom>
        <a:gradFill rotWithShape="0">
          <a:gsLst>
            <a:gs pos="0">
              <a:srgbClr val="1C2C5C"/>
            </a:gs>
            <a:gs pos="50000">
              <a:srgbClr val="1C2C5C"/>
            </a:gs>
            <a:gs pos="100000">
              <a:srgbClr val="30889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prstClr val="white"/>
              </a:solidFill>
              <a:latin typeface="Open Sans"/>
              <a:ea typeface="Open Sans"/>
              <a:cs typeface="Open Sans"/>
            </a:rPr>
            <a:t>Consumers determined eligible for Medicaid/CHIP: 29,497</a:t>
          </a:r>
        </a:p>
      </dsp:txBody>
      <dsp:txXfrm>
        <a:off x="8272745" y="615665"/>
        <a:ext cx="2505935" cy="1503561"/>
      </dsp:txXfrm>
    </dsp:sp>
    <dsp:sp modelId="{68452540-8743-46C1-A189-2DC0E1C2027D}">
      <dsp:nvSpPr>
        <dsp:cNvPr id="0" name=""/>
        <dsp:cNvSpPr/>
      </dsp:nvSpPr>
      <dsp:spPr>
        <a:xfrm>
          <a:off x="3158" y="2369820"/>
          <a:ext cx="2505935" cy="1503561"/>
        </a:xfrm>
        <a:prstGeom prst="rect">
          <a:avLst/>
        </a:prstGeom>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Open Sans"/>
              <a:ea typeface="Open Sans"/>
              <a:cs typeface="Open Sans"/>
            </a:rPr>
            <a:t>Customer Service</a:t>
          </a:r>
          <a:endParaRPr lang="en-US" sz="2000" kern="1200">
            <a:latin typeface="Open Sans"/>
            <a:ea typeface="Open Sans"/>
            <a:cs typeface="Open Sans"/>
          </a:endParaRPr>
        </a:p>
      </dsp:txBody>
      <dsp:txXfrm>
        <a:off x="3158" y="2369820"/>
        <a:ext cx="2505935" cy="1503561"/>
      </dsp:txXfrm>
    </dsp:sp>
    <dsp:sp modelId="{805892C4-83F0-47A3-9DA3-D008D1C3B35F}">
      <dsp:nvSpPr>
        <dsp:cNvPr id="0" name=""/>
        <dsp:cNvSpPr/>
      </dsp:nvSpPr>
      <dsp:spPr>
        <a:xfrm>
          <a:off x="2759687" y="2369820"/>
          <a:ext cx="2505935" cy="1503561"/>
        </a:xfrm>
        <a:prstGeom prst="rect">
          <a:avLst/>
        </a:prstGeom>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latin typeface="Open Sans"/>
              <a:ea typeface="Open Sans"/>
              <a:cs typeface="Open Sans"/>
            </a:rPr>
            <a:t>We received over 196,171 calls to the call center </a:t>
          </a:r>
        </a:p>
      </dsp:txBody>
      <dsp:txXfrm>
        <a:off x="2759687" y="2369820"/>
        <a:ext cx="2505935" cy="1503561"/>
      </dsp:txXfrm>
    </dsp:sp>
    <dsp:sp modelId="{334D44BA-8D40-4593-963C-AD901EAE85A0}">
      <dsp:nvSpPr>
        <dsp:cNvPr id="0" name=""/>
        <dsp:cNvSpPr/>
      </dsp:nvSpPr>
      <dsp:spPr>
        <a:xfrm>
          <a:off x="5516216" y="2369820"/>
          <a:ext cx="2505935" cy="1503561"/>
        </a:xfrm>
        <a:prstGeom prst="rect">
          <a:avLst/>
        </a:prstGeom>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a:solidFill>
                <a:prstClr val="white"/>
              </a:solidFill>
              <a:latin typeface="Open Sans"/>
              <a:ea typeface="Open Sans"/>
              <a:cs typeface="Open Sans"/>
            </a:rPr>
            <a:t>Average wait time to answer: </a:t>
          </a:r>
        </a:p>
        <a:p>
          <a:pPr marL="0" lvl="0" indent="0" algn="ctr" defTabSz="666750">
            <a:lnSpc>
              <a:spcPct val="90000"/>
            </a:lnSpc>
            <a:spcBef>
              <a:spcPct val="0"/>
            </a:spcBef>
            <a:spcAft>
              <a:spcPct val="35000"/>
            </a:spcAft>
            <a:buNone/>
          </a:pPr>
          <a:r>
            <a:rPr lang="en-US" sz="1500" b="0" kern="1200">
              <a:solidFill>
                <a:prstClr val="white"/>
              </a:solidFill>
              <a:latin typeface="Open Sans"/>
              <a:ea typeface="Open Sans"/>
              <a:cs typeface="Open Sans"/>
            </a:rPr>
            <a:t>under 50 seconds</a:t>
          </a:r>
        </a:p>
      </dsp:txBody>
      <dsp:txXfrm>
        <a:off x="5516216" y="2369820"/>
        <a:ext cx="2505935" cy="1503561"/>
      </dsp:txXfrm>
    </dsp:sp>
    <dsp:sp modelId="{7211E60F-A96B-4691-8ACF-41F1515D2C2C}">
      <dsp:nvSpPr>
        <dsp:cNvPr id="0" name=""/>
        <dsp:cNvSpPr/>
      </dsp:nvSpPr>
      <dsp:spPr>
        <a:xfrm>
          <a:off x="8272745" y="2369820"/>
          <a:ext cx="2505935" cy="1503561"/>
        </a:xfrm>
        <a:prstGeom prst="rect">
          <a:avLst/>
        </a:prstGeom>
        <a:gradFill rotWithShape="0">
          <a:gsLst>
            <a:gs pos="0">
              <a:srgbClr val="308890"/>
            </a:gs>
            <a:gs pos="50000">
              <a:srgbClr val="308890"/>
            </a:gs>
            <a:gs pos="100000">
              <a:srgbClr val="1C2C5C"/>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0" kern="1200">
              <a:solidFill>
                <a:prstClr val="white"/>
              </a:solidFill>
              <a:latin typeface="Open Sans"/>
              <a:ea typeface="Open Sans"/>
              <a:cs typeface="Open Sans"/>
            </a:rPr>
            <a:t>Customer satisfaction score:</a:t>
          </a:r>
        </a:p>
        <a:p>
          <a:pPr marL="0" lvl="0" indent="0" algn="ctr" defTabSz="666750" rtl="0">
            <a:lnSpc>
              <a:spcPct val="90000"/>
            </a:lnSpc>
            <a:spcBef>
              <a:spcPct val="0"/>
            </a:spcBef>
            <a:spcAft>
              <a:spcPct val="35000"/>
            </a:spcAft>
            <a:buNone/>
          </a:pPr>
          <a:r>
            <a:rPr lang="en-US" sz="1500" b="0" kern="1200">
              <a:solidFill>
                <a:prstClr val="white"/>
              </a:solidFill>
              <a:latin typeface="Open Sans"/>
              <a:ea typeface="Open Sans"/>
              <a:cs typeface="Open Sans"/>
            </a:rPr>
            <a:t>&gt;93% </a:t>
          </a:r>
        </a:p>
      </dsp:txBody>
      <dsp:txXfrm>
        <a:off x="8272745" y="2369820"/>
        <a:ext cx="2505935" cy="1503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EC6A2-0940-4D04-802B-695E021BCDD7}">
      <dsp:nvSpPr>
        <dsp:cNvPr id="0" name=""/>
        <dsp:cNvSpPr/>
      </dsp:nvSpPr>
      <dsp:spPr>
        <a:xfrm>
          <a:off x="0" y="1026579"/>
          <a:ext cx="3224892" cy="2047806"/>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662DE-7066-4BD6-9CE9-A936C694708F}">
      <dsp:nvSpPr>
        <dsp:cNvPr id="0" name=""/>
        <dsp:cNvSpPr/>
      </dsp:nvSpPr>
      <dsp:spPr>
        <a:xfrm>
          <a:off x="358321" y="1366985"/>
          <a:ext cx="3224892" cy="2047806"/>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Open Sans" panose="020B0606030504020204" pitchFamily="34" charset="0"/>
              <a:ea typeface="Open Sans" panose="020B0606030504020204" pitchFamily="34" charset="0"/>
              <a:cs typeface="Open Sans" panose="020B0606030504020204" pitchFamily="34" charset="0"/>
            </a:rPr>
            <a:t>Meta </a:t>
          </a:r>
          <a:r>
            <a:rPr lang="en-US" sz="1400" b="0" kern="1200">
              <a:latin typeface="Open Sans" panose="020B0606030504020204" pitchFamily="34" charset="0"/>
              <a:ea typeface="Open Sans" panose="020B0606030504020204" pitchFamily="34" charset="0"/>
              <a:cs typeface="Open Sans" panose="020B0606030504020204" pitchFamily="34" charset="0"/>
            </a:rPr>
            <a:t>(Facebook &amp; Instagram ads) was the top-performing channel. It was the most cost-effective method to drive campaign audiences to the website.</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418299" y="1426963"/>
        <a:ext cx="3104936" cy="1927850"/>
      </dsp:txXfrm>
    </dsp:sp>
    <dsp:sp modelId="{FA948582-1043-406C-AF96-EAE30C86BDBC}">
      <dsp:nvSpPr>
        <dsp:cNvPr id="0" name=""/>
        <dsp:cNvSpPr/>
      </dsp:nvSpPr>
      <dsp:spPr>
        <a:xfrm>
          <a:off x="3941535" y="1026579"/>
          <a:ext cx="3224892" cy="2047806"/>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5E0CC5-1466-44DA-876F-0FEF386FAE90}">
      <dsp:nvSpPr>
        <dsp:cNvPr id="0" name=""/>
        <dsp:cNvSpPr/>
      </dsp:nvSpPr>
      <dsp:spPr>
        <a:xfrm>
          <a:off x="4299856" y="1366985"/>
          <a:ext cx="3224892" cy="2047806"/>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Open Sans" panose="020B0606030504020204" pitchFamily="34" charset="0"/>
              <a:ea typeface="Open Sans" panose="020B0606030504020204" pitchFamily="34" charset="0"/>
              <a:cs typeface="Open Sans" panose="020B0606030504020204" pitchFamily="34" charset="0"/>
            </a:rPr>
            <a:t>Paid Google Search </a:t>
          </a:r>
          <a:r>
            <a:rPr lang="en-US" sz="1400" b="0" kern="1200">
              <a:latin typeface="Open Sans" panose="020B0606030504020204" pitchFamily="34" charset="0"/>
              <a:ea typeface="Open Sans" panose="020B0606030504020204" pitchFamily="34" charset="0"/>
              <a:cs typeface="Open Sans" panose="020B0606030504020204" pitchFamily="34" charset="0"/>
            </a:rPr>
            <a:t>was the most effective channel at getting consumers to click through to Marketplace.Virginia.gov. This is not surprising because consumers who saw the Google Search ads were actively searching for health insurance information. </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4359834" y="1426963"/>
        <a:ext cx="3104936" cy="1927850"/>
      </dsp:txXfrm>
    </dsp:sp>
    <dsp:sp modelId="{1BF61036-B876-4264-89FA-FC4E346E2012}">
      <dsp:nvSpPr>
        <dsp:cNvPr id="0" name=""/>
        <dsp:cNvSpPr/>
      </dsp:nvSpPr>
      <dsp:spPr>
        <a:xfrm>
          <a:off x="7883070" y="1026579"/>
          <a:ext cx="3224892" cy="2047806"/>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C5E0D-4E9B-4373-948A-5E258697277F}">
      <dsp:nvSpPr>
        <dsp:cNvPr id="0" name=""/>
        <dsp:cNvSpPr/>
      </dsp:nvSpPr>
      <dsp:spPr>
        <a:xfrm>
          <a:off x="8241392" y="1366985"/>
          <a:ext cx="3224892" cy="2047806"/>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Open Sans" panose="020B0606030504020204" pitchFamily="34" charset="0"/>
              <a:ea typeface="Open Sans" panose="020B0606030504020204" pitchFamily="34" charset="0"/>
              <a:cs typeface="Open Sans" panose="020B0606030504020204" pitchFamily="34" charset="0"/>
            </a:rPr>
            <a:t>Programmatic display ads </a:t>
          </a:r>
          <a:r>
            <a:rPr lang="en-US" sz="1400" b="0" kern="1200">
              <a:latin typeface="Open Sans" panose="020B0606030504020204" pitchFamily="34" charset="0"/>
              <a:ea typeface="Open Sans" panose="020B0606030504020204" pitchFamily="34" charset="0"/>
              <a:cs typeface="Open Sans" panose="020B0606030504020204" pitchFamily="34" charset="0"/>
            </a:rPr>
            <a:t>garnered the most impressions across channels over the course of the campaign, with over 71.1 million impressions. This indicates that this channel has the most expansive reach.</a:t>
          </a:r>
          <a:endParaRPr lang="en-US" sz="1400" kern="1200">
            <a:latin typeface="Open Sans" panose="020B0606030504020204" pitchFamily="34" charset="0"/>
            <a:ea typeface="Open Sans" panose="020B0606030504020204" pitchFamily="34" charset="0"/>
            <a:cs typeface="Open Sans" panose="020B0606030504020204" pitchFamily="34" charset="0"/>
          </a:endParaRPr>
        </a:p>
      </dsp:txBody>
      <dsp:txXfrm>
        <a:off x="8301370" y="1426963"/>
        <a:ext cx="3104936" cy="1927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F6CA0-0916-4D00-A3BB-32BC1DB52B3C}">
      <dsp:nvSpPr>
        <dsp:cNvPr id="0" name=""/>
        <dsp:cNvSpPr/>
      </dsp:nvSpPr>
      <dsp:spPr>
        <a:xfrm>
          <a:off x="5670388" y="1223491"/>
          <a:ext cx="1176189" cy="559759"/>
        </a:xfrm>
        <a:custGeom>
          <a:avLst/>
          <a:gdLst/>
          <a:ahLst/>
          <a:cxnLst/>
          <a:rect l="0" t="0" r="0" b="0"/>
          <a:pathLst>
            <a:path>
              <a:moveTo>
                <a:pt x="0" y="0"/>
              </a:moveTo>
              <a:lnTo>
                <a:pt x="0" y="381459"/>
              </a:lnTo>
              <a:lnTo>
                <a:pt x="1176189" y="381459"/>
              </a:lnTo>
              <a:lnTo>
                <a:pt x="1176189" y="55975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EC2DC3-4D81-4C5E-B00B-879845A5D7A5}">
      <dsp:nvSpPr>
        <dsp:cNvPr id="0" name=""/>
        <dsp:cNvSpPr/>
      </dsp:nvSpPr>
      <dsp:spPr>
        <a:xfrm>
          <a:off x="4494198" y="1223491"/>
          <a:ext cx="1176189" cy="559759"/>
        </a:xfrm>
        <a:custGeom>
          <a:avLst/>
          <a:gdLst/>
          <a:ahLst/>
          <a:cxnLst/>
          <a:rect l="0" t="0" r="0" b="0"/>
          <a:pathLst>
            <a:path>
              <a:moveTo>
                <a:pt x="1176189" y="0"/>
              </a:moveTo>
              <a:lnTo>
                <a:pt x="1176189" y="381459"/>
              </a:lnTo>
              <a:lnTo>
                <a:pt x="0" y="381459"/>
              </a:lnTo>
              <a:lnTo>
                <a:pt x="0" y="55975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154D3C-27AF-4ADD-B606-BDDF13A9F639}">
      <dsp:nvSpPr>
        <dsp:cNvPr id="0" name=""/>
        <dsp:cNvSpPr/>
      </dsp:nvSpPr>
      <dsp:spPr>
        <a:xfrm>
          <a:off x="2355672" y="1323"/>
          <a:ext cx="1924673" cy="1222167"/>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5F326-BA7C-44B9-B338-7AB97B4B857F}">
      <dsp:nvSpPr>
        <dsp:cNvPr id="0" name=""/>
        <dsp:cNvSpPr/>
      </dsp:nvSpPr>
      <dsp:spPr>
        <a:xfrm>
          <a:off x="2569525" y="204483"/>
          <a:ext cx="1924673" cy="1222167"/>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a:latin typeface="Open Sans"/>
              <a:ea typeface="Open Sans"/>
              <a:cs typeface="Open Sans"/>
            </a:rPr>
            <a:t> Status Updates </a:t>
          </a:r>
        </a:p>
      </dsp:txBody>
      <dsp:txXfrm>
        <a:off x="2605321" y="240279"/>
        <a:ext cx="1853081" cy="1150575"/>
      </dsp:txXfrm>
    </dsp:sp>
    <dsp:sp modelId="{7726AE19-47E9-4715-A763-3FBD7E6AE30A}">
      <dsp:nvSpPr>
        <dsp:cNvPr id="0" name=""/>
        <dsp:cNvSpPr/>
      </dsp:nvSpPr>
      <dsp:spPr>
        <a:xfrm>
          <a:off x="4708051" y="1323"/>
          <a:ext cx="1924673" cy="1222167"/>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31098-7243-4700-B39C-F8878E62AF89}">
      <dsp:nvSpPr>
        <dsp:cNvPr id="0" name=""/>
        <dsp:cNvSpPr/>
      </dsp:nvSpPr>
      <dsp:spPr>
        <a:xfrm>
          <a:off x="4921904" y="204483"/>
          <a:ext cx="1924673" cy="1222167"/>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Open Sans"/>
              <a:ea typeface="Open Sans"/>
              <a:cs typeface="Open Sans"/>
            </a:rPr>
            <a:t>Update on Virginia Medicaid Unwinding </a:t>
          </a:r>
          <a:endParaRPr lang="en-US" sz="1400" kern="1200"/>
        </a:p>
      </dsp:txBody>
      <dsp:txXfrm>
        <a:off x="4957700" y="240279"/>
        <a:ext cx="1853081" cy="1150575"/>
      </dsp:txXfrm>
    </dsp:sp>
    <dsp:sp modelId="{CE982A1B-EC3C-4F36-8E66-D739777B5412}">
      <dsp:nvSpPr>
        <dsp:cNvPr id="0" name=""/>
        <dsp:cNvSpPr/>
      </dsp:nvSpPr>
      <dsp:spPr>
        <a:xfrm>
          <a:off x="3531862" y="1783250"/>
          <a:ext cx="1924673" cy="1222167"/>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4AC407-C19B-4892-89AA-BDE56C3326CC}">
      <dsp:nvSpPr>
        <dsp:cNvPr id="0" name=""/>
        <dsp:cNvSpPr/>
      </dsp:nvSpPr>
      <dsp:spPr>
        <a:xfrm>
          <a:off x="3745714" y="1986410"/>
          <a:ext cx="1924673" cy="122216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a:latin typeface="Open Sans"/>
              <a:ea typeface="Open Sans"/>
              <a:cs typeface="Calibri"/>
            </a:rPr>
            <a:t>CMS Notice of Benefit and Payment Parameters for PY25</a:t>
          </a:r>
        </a:p>
      </dsp:txBody>
      <dsp:txXfrm>
        <a:off x="3781510" y="2022206"/>
        <a:ext cx="1853081" cy="1150575"/>
      </dsp:txXfrm>
    </dsp:sp>
    <dsp:sp modelId="{84A96A46-EE9C-4106-9139-541C618B6171}">
      <dsp:nvSpPr>
        <dsp:cNvPr id="0" name=""/>
        <dsp:cNvSpPr/>
      </dsp:nvSpPr>
      <dsp:spPr>
        <a:xfrm>
          <a:off x="5884241" y="1783250"/>
          <a:ext cx="1924673" cy="1222167"/>
        </a:xfrm>
        <a:prstGeom prst="roundRect">
          <a:avLst>
            <a:gd name="adj" fmla="val 10000"/>
          </a:avLst>
        </a:prstGeom>
        <a:solidFill>
          <a:srgbClr val="1C2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28EFA-485F-45DC-ABFC-46CB0658CCE0}">
      <dsp:nvSpPr>
        <dsp:cNvPr id="0" name=""/>
        <dsp:cNvSpPr/>
      </dsp:nvSpPr>
      <dsp:spPr>
        <a:xfrm>
          <a:off x="6098093" y="1986410"/>
          <a:ext cx="1924673" cy="122216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latin typeface="Open Sans"/>
              <a:ea typeface="Open Sans"/>
              <a:cs typeface="Calibri"/>
            </a:rPr>
            <a:t>Virginia's Facilitated Enrollment Efforts</a:t>
          </a:r>
          <a:endParaRPr lang="en-US" sz="1400" b="0" kern="1200">
            <a:latin typeface="Open Sans"/>
            <a:ea typeface="Open Sans"/>
            <a:cs typeface="Open Sans"/>
          </a:endParaRPr>
        </a:p>
      </dsp:txBody>
      <dsp:txXfrm>
        <a:off x="6133889" y="2022206"/>
        <a:ext cx="1853081" cy="11505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404CD-9D0C-4C51-A424-18F4EC7F7123}" type="datetimeFigureOut">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29C01-1C3E-47FA-BFF8-49633ACDC042}" type="slidenum">
              <a:t>‹#›</a:t>
            </a:fld>
            <a:endParaRPr lang="en-US"/>
          </a:p>
        </p:txBody>
      </p:sp>
    </p:spTree>
    <p:extLst>
      <p:ext uri="{BB962C8B-B14F-4D97-AF65-F5344CB8AC3E}">
        <p14:creationId xmlns:p14="http://schemas.microsoft.com/office/powerpoint/2010/main" val="209995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5</a:t>
            </a:fld>
            <a:endParaRPr lang="en-US"/>
          </a:p>
        </p:txBody>
      </p:sp>
    </p:spTree>
    <p:extLst>
      <p:ext uri="{BB962C8B-B14F-4D97-AF65-F5344CB8AC3E}">
        <p14:creationId xmlns:p14="http://schemas.microsoft.com/office/powerpoint/2010/main" val="337755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29C01-1C3E-47FA-BFF8-49633ACDC042}" type="slidenum">
              <a:rPr lang="en-US" smtClean="0"/>
              <a:t>16</a:t>
            </a:fld>
            <a:endParaRPr lang="en-US"/>
          </a:p>
        </p:txBody>
      </p:sp>
    </p:spTree>
    <p:extLst>
      <p:ext uri="{BB962C8B-B14F-4D97-AF65-F5344CB8AC3E}">
        <p14:creationId xmlns:p14="http://schemas.microsoft.com/office/powerpoint/2010/main" val="111184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A54F59EE-02F8-6E93-3074-48F4427437C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33F9F4A5-9C9A-7B75-A426-AE3FB292F478}"/>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A015A5E-C879-D436-0B98-9277581255DF}"/>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728083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Rectangle 6">
            <a:extLst>
              <a:ext uri="{FF2B5EF4-FFF2-40B4-BE49-F238E27FC236}">
                <a16:creationId xmlns:a16="http://schemas.microsoft.com/office/drawing/2014/main" id="{11E5E3EF-A9A0-1C7E-9920-0E1683D1C15D}"/>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BA51CFE-ED6B-3473-9A50-3AB371986B0A}"/>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1154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DBB58A3-8A88-B4AC-0F84-02547D6FDA3F}"/>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Rectangle 1">
            <a:extLst>
              <a:ext uri="{FF2B5EF4-FFF2-40B4-BE49-F238E27FC236}">
                <a16:creationId xmlns:a16="http://schemas.microsoft.com/office/drawing/2014/main" id="{BECA45DD-713E-66FA-A4CD-D00549E48965}"/>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6B7F4DDE-02C0-E4F3-9969-8076F26C8BD8}"/>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011394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5A2496-B7A0-C6EC-EB95-68EC72459D21}"/>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1401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435654-DBBA-FE6A-6B3A-DD4A056967E6}"/>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39610E1D-B8C3-DB95-6762-77DBCD107438}"/>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4E7EE0F2-9CD6-787B-1260-5C64C82F1747}"/>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D935B16-B7DF-94B2-056B-65C746625527}"/>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E1F9094F-4386-00B9-64E5-B1C45D7F6687}"/>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C639FA2-2545-053A-0D41-32721BC13A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10768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3" name="Footer Placeholder 4">
            <a:extLst>
              <a:ext uri="{FF2B5EF4-FFF2-40B4-BE49-F238E27FC236}">
                <a16:creationId xmlns:a16="http://schemas.microsoft.com/office/drawing/2014/main" id="{E1A8CFE0-E46F-AB07-D9CD-A115AF51481C}"/>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7" name="Title 1">
            <a:extLst>
              <a:ext uri="{FF2B5EF4-FFF2-40B4-BE49-F238E27FC236}">
                <a16:creationId xmlns:a16="http://schemas.microsoft.com/office/drawing/2014/main" id="{EBA8921D-71E6-D9A8-460C-55DD1D555E6B}"/>
              </a:ext>
            </a:extLst>
          </p:cNvPr>
          <p:cNvSpPr>
            <a:spLocks noGrp="1"/>
          </p:cNvSpPr>
          <p:nvPr>
            <p:ph type="title"/>
          </p:nvPr>
        </p:nvSpPr>
        <p:spPr>
          <a:xfrm>
            <a:off x="160433" y="4166909"/>
            <a:ext cx="6649067" cy="164684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0B7210C0-43CF-7D4E-7F44-261CE48BD902}"/>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9" name="Straight Connector 8">
            <a:extLst>
              <a:ext uri="{FF2B5EF4-FFF2-40B4-BE49-F238E27FC236}">
                <a16:creationId xmlns:a16="http://schemas.microsoft.com/office/drawing/2014/main" id="{0F79EF86-74C7-E4A3-7EEC-A1D715127B0F}"/>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42DE253-6F05-62E5-67CB-20FAE47934A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4922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52144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8298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0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08654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088533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3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92095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1435654-DBBA-FE6A-6B3A-DD4A056967E6}"/>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39610E1D-B8C3-DB95-6762-77DBCD107438}"/>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4E7EE0F2-9CD6-787B-1260-5C64C82F1747}"/>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D935B16-B7DF-94B2-056B-65C746625527}"/>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E1F9094F-4386-00B9-64E5-B1C45D7F6687}"/>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C639FA2-2545-053A-0D41-32721BC13A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408837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98631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90487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over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C4FCDD26-43DB-4055-586B-1874D46E8D4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5936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160097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753711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263023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19355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err="1"/>
              <a:t>Marketplace.Virginia.gov</a:t>
            </a:r>
            <a:endParaRPr lang="en-US"/>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754029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35A2496-B7A0-C6EC-EB95-68EC72459D21}"/>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16174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57F3-D575-33D7-A687-A9BA63D10002}"/>
              </a:ext>
            </a:extLst>
          </p:cNvPr>
          <p:cNvSpPr>
            <a:spLocks noGrp="1"/>
          </p:cNvSpPr>
          <p:nvPr>
            <p:ph type="title"/>
          </p:nvPr>
        </p:nvSpPr>
        <p:spPr>
          <a:xfrm>
            <a:off x="463138" y="365125"/>
            <a:ext cx="10890662" cy="72740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F5D61B-498C-302C-C1E5-BF7E35F508BB}"/>
              </a:ext>
            </a:extLst>
          </p:cNvPr>
          <p:cNvSpPr>
            <a:spLocks noGrp="1"/>
          </p:cNvSpPr>
          <p:nvPr>
            <p:ph idx="1"/>
          </p:nvPr>
        </p:nvSpPr>
        <p:spPr>
          <a:xfrm>
            <a:off x="463138" y="1493281"/>
            <a:ext cx="10890662" cy="4361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E0697B7-3FFB-712E-7BE7-68C62FB89D9A}"/>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8FB7A5ED-C877-5820-EBE9-DB9B7625AE03}"/>
              </a:ext>
            </a:extLst>
          </p:cNvPr>
          <p:cNvPicPr>
            <a:picLocks noChangeAspect="1"/>
          </p:cNvPicPr>
          <p:nvPr userDrawn="1"/>
        </p:nvPicPr>
        <p:blipFill>
          <a:blip r:embed="rId2"/>
          <a:stretch>
            <a:fillRect/>
          </a:stretch>
        </p:blipFill>
        <p:spPr>
          <a:xfrm>
            <a:off x="10680694" y="6383966"/>
            <a:ext cx="1393650" cy="458930"/>
          </a:xfrm>
          <a:prstGeom prst="rect">
            <a:avLst/>
          </a:prstGeom>
        </p:spPr>
      </p:pic>
    </p:spTree>
    <p:extLst>
      <p:ext uri="{BB962C8B-B14F-4D97-AF65-F5344CB8AC3E}">
        <p14:creationId xmlns:p14="http://schemas.microsoft.com/office/powerpoint/2010/main" val="132555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3" name="Footer Placeholder 4">
            <a:extLst>
              <a:ext uri="{FF2B5EF4-FFF2-40B4-BE49-F238E27FC236}">
                <a16:creationId xmlns:a16="http://schemas.microsoft.com/office/drawing/2014/main" id="{E1A8CFE0-E46F-AB07-D9CD-A115AF51481C}"/>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Title 1">
            <a:extLst>
              <a:ext uri="{FF2B5EF4-FFF2-40B4-BE49-F238E27FC236}">
                <a16:creationId xmlns:a16="http://schemas.microsoft.com/office/drawing/2014/main" id="{EBA8921D-71E6-D9A8-460C-55DD1D555E6B}"/>
              </a:ext>
            </a:extLst>
          </p:cNvPr>
          <p:cNvSpPr>
            <a:spLocks noGrp="1"/>
          </p:cNvSpPr>
          <p:nvPr>
            <p:ph type="title"/>
          </p:nvPr>
        </p:nvSpPr>
        <p:spPr>
          <a:xfrm>
            <a:off x="160433" y="4166909"/>
            <a:ext cx="6649067" cy="164684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Text&#10;&#10;Description automatically generated with medium confidence">
            <a:extLst>
              <a:ext uri="{FF2B5EF4-FFF2-40B4-BE49-F238E27FC236}">
                <a16:creationId xmlns:a16="http://schemas.microsoft.com/office/drawing/2014/main" id="{0B7210C0-43CF-7D4E-7F44-261CE48BD902}"/>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9" name="Straight Connector 8">
            <a:extLst>
              <a:ext uri="{FF2B5EF4-FFF2-40B4-BE49-F238E27FC236}">
                <a16:creationId xmlns:a16="http://schemas.microsoft.com/office/drawing/2014/main" id="{0F79EF86-74C7-E4A3-7EEC-A1D715127B0F}"/>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142DE253-6F05-62E5-67CB-20FAE47934A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328180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1B15F1-4B32-3922-2F75-E9CA4C5AACFA}"/>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Text&#10;&#10;Description automatically generated with medium confidence">
            <a:extLst>
              <a:ext uri="{FF2B5EF4-FFF2-40B4-BE49-F238E27FC236}">
                <a16:creationId xmlns:a16="http://schemas.microsoft.com/office/drawing/2014/main" id="{55A1DD73-FDDE-6858-FE13-C6F9DAE19F95}"/>
              </a:ext>
            </a:extLst>
          </p:cNvPr>
          <p:cNvPicPr>
            <a:picLocks noChangeAspect="1"/>
          </p:cNvPicPr>
          <p:nvPr userDrawn="1"/>
        </p:nvPicPr>
        <p:blipFill>
          <a:blip r:embed="rId3"/>
          <a:stretch>
            <a:fillRect/>
          </a:stretch>
        </p:blipFill>
        <p:spPr>
          <a:xfrm>
            <a:off x="7145027" y="3727223"/>
            <a:ext cx="4472117" cy="1472672"/>
          </a:xfrm>
          <a:prstGeom prst="rect">
            <a:avLst/>
          </a:prstGeom>
        </p:spPr>
      </p:pic>
      <p:sp>
        <p:nvSpPr>
          <p:cNvPr id="2" name="TextBox 1">
            <a:extLst>
              <a:ext uri="{FF2B5EF4-FFF2-40B4-BE49-F238E27FC236}">
                <a16:creationId xmlns:a16="http://schemas.microsoft.com/office/drawing/2014/main" id="{C76919AE-AE13-0E52-1AFE-FA24CED33EF4}"/>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cxnSp>
        <p:nvCxnSpPr>
          <p:cNvPr id="4" name="Straight Connector 3">
            <a:extLst>
              <a:ext uri="{FF2B5EF4-FFF2-40B4-BE49-F238E27FC236}">
                <a16:creationId xmlns:a16="http://schemas.microsoft.com/office/drawing/2014/main" id="{61D08273-4D3B-615F-03A4-F9B01371086C}"/>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A108B51-0C72-6428-7D65-463974F63F30}"/>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 name="Slide Number Placeholder 5">
            <a:extLst>
              <a:ext uri="{FF2B5EF4-FFF2-40B4-BE49-F238E27FC236}">
                <a16:creationId xmlns:a16="http://schemas.microsoft.com/office/drawing/2014/main" id="{6321A671-92EC-703F-077E-9AB38DB539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732285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1B15F1-4B32-3922-2F75-E9CA4C5AACFA}"/>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Text&#10;&#10;Description automatically generated with medium confidence">
            <a:extLst>
              <a:ext uri="{FF2B5EF4-FFF2-40B4-BE49-F238E27FC236}">
                <a16:creationId xmlns:a16="http://schemas.microsoft.com/office/drawing/2014/main" id="{55A1DD73-FDDE-6858-FE13-C6F9DAE19F95}"/>
              </a:ext>
            </a:extLst>
          </p:cNvPr>
          <p:cNvPicPr>
            <a:picLocks noChangeAspect="1"/>
          </p:cNvPicPr>
          <p:nvPr userDrawn="1"/>
        </p:nvPicPr>
        <p:blipFill>
          <a:blip r:embed="rId3"/>
          <a:stretch>
            <a:fillRect/>
          </a:stretch>
        </p:blipFill>
        <p:spPr>
          <a:xfrm>
            <a:off x="7145027" y="3727223"/>
            <a:ext cx="4472117" cy="1472672"/>
          </a:xfrm>
          <a:prstGeom prst="rect">
            <a:avLst/>
          </a:prstGeom>
        </p:spPr>
      </p:pic>
      <p:sp>
        <p:nvSpPr>
          <p:cNvPr id="2" name="TextBox 1">
            <a:extLst>
              <a:ext uri="{FF2B5EF4-FFF2-40B4-BE49-F238E27FC236}">
                <a16:creationId xmlns:a16="http://schemas.microsoft.com/office/drawing/2014/main" id="{C76919AE-AE13-0E52-1AFE-FA24CED33EF4}"/>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cxnSp>
        <p:nvCxnSpPr>
          <p:cNvPr id="4" name="Straight Connector 3">
            <a:extLst>
              <a:ext uri="{FF2B5EF4-FFF2-40B4-BE49-F238E27FC236}">
                <a16:creationId xmlns:a16="http://schemas.microsoft.com/office/drawing/2014/main" id="{61D08273-4D3B-615F-03A4-F9B01371086C}"/>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A108B51-0C72-6428-7D65-463974F63F30}"/>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5" name="Slide Number Placeholder 5">
            <a:extLst>
              <a:ext uri="{FF2B5EF4-FFF2-40B4-BE49-F238E27FC236}">
                <a16:creationId xmlns:a16="http://schemas.microsoft.com/office/drawing/2014/main" id="{6321A671-92EC-703F-077E-9AB38DB539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28709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DD409E4-01CD-8043-AC73-666A1E688771}"/>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TextBox 1">
            <a:extLst>
              <a:ext uri="{FF2B5EF4-FFF2-40B4-BE49-F238E27FC236}">
                <a16:creationId xmlns:a16="http://schemas.microsoft.com/office/drawing/2014/main" id="{532917C1-2456-35B8-9B7A-67754B14992B}"/>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sp>
        <p:nvSpPr>
          <p:cNvPr id="13" name="Title 1">
            <a:extLst>
              <a:ext uri="{FF2B5EF4-FFF2-40B4-BE49-F238E27FC236}">
                <a16:creationId xmlns:a16="http://schemas.microsoft.com/office/drawing/2014/main" id="{213FB2E5-32CE-C892-54A3-E576B2A92C82}"/>
              </a:ext>
            </a:extLst>
          </p:cNvPr>
          <p:cNvSpPr>
            <a:spLocks noGrp="1"/>
          </p:cNvSpPr>
          <p:nvPr>
            <p:ph type="title"/>
          </p:nvPr>
        </p:nvSpPr>
        <p:spPr>
          <a:xfrm>
            <a:off x="160433" y="3955774"/>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descr="Text&#10;&#10;Description automatically generated with medium confidence">
            <a:extLst>
              <a:ext uri="{FF2B5EF4-FFF2-40B4-BE49-F238E27FC236}">
                <a16:creationId xmlns:a16="http://schemas.microsoft.com/office/drawing/2014/main" id="{CC7BE9BB-B1A6-ADD2-1395-B53AD2225AC7}"/>
              </a:ext>
            </a:extLst>
          </p:cNvPr>
          <p:cNvPicPr>
            <a:picLocks noChangeAspect="1"/>
          </p:cNvPicPr>
          <p:nvPr userDrawn="1"/>
        </p:nvPicPr>
        <p:blipFill>
          <a:blip r:embed="rId3"/>
          <a:stretch>
            <a:fillRect/>
          </a:stretch>
        </p:blipFill>
        <p:spPr>
          <a:xfrm>
            <a:off x="7145027" y="4253997"/>
            <a:ext cx="4472117" cy="1472672"/>
          </a:xfrm>
          <a:prstGeom prst="rect">
            <a:avLst/>
          </a:prstGeom>
        </p:spPr>
      </p:pic>
      <p:cxnSp>
        <p:nvCxnSpPr>
          <p:cNvPr id="15" name="Straight Connector 14">
            <a:extLst>
              <a:ext uri="{FF2B5EF4-FFF2-40B4-BE49-F238E27FC236}">
                <a16:creationId xmlns:a16="http://schemas.microsoft.com/office/drawing/2014/main" id="{94C70285-5941-5029-C101-BBD2DE150902}"/>
              </a:ext>
            </a:extLst>
          </p:cNvPr>
          <p:cNvCxnSpPr>
            <a:cxnSpLocks/>
          </p:cNvCxnSpPr>
          <p:nvPr userDrawn="1"/>
        </p:nvCxnSpPr>
        <p:spPr>
          <a:xfrm>
            <a:off x="7056784" y="4166909"/>
            <a:ext cx="0" cy="16468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6EB64BEF-A211-D40C-FAB3-C88F363ED3F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409424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TextBox 1">
            <a:extLst>
              <a:ext uri="{FF2B5EF4-FFF2-40B4-BE49-F238E27FC236}">
                <a16:creationId xmlns:a16="http://schemas.microsoft.com/office/drawing/2014/main" id="{52CD6A16-262C-80D3-B9D3-17EE7AB5E605}"/>
              </a:ext>
            </a:extLst>
          </p:cNvPr>
          <p:cNvSpPr txBox="1"/>
          <p:nvPr userDrawn="1"/>
        </p:nvSpPr>
        <p:spPr>
          <a:xfrm>
            <a:off x="80920" y="6466972"/>
            <a:ext cx="4202845" cy="307777"/>
          </a:xfrm>
          <a:prstGeom prst="rect">
            <a:avLst/>
          </a:prstGeom>
          <a:noFill/>
        </p:spPr>
        <p:txBody>
          <a:bodyPr wrap="square" rtlCol="0">
            <a:spAutoFit/>
          </a:bodyPr>
          <a:lstStyle/>
          <a:p>
            <a:r>
              <a:rPr lang="en-US" sz="1400" b="0" i="1" u="none" strike="noStrike">
                <a:solidFill>
                  <a:srgbClr val="D5D8DF"/>
                </a:solidFill>
                <a:effectLst/>
                <a:latin typeface="Figtree"/>
              </a:rPr>
              <a:t>Operated by the Virginia State Corporation Commission</a:t>
            </a:r>
            <a:endParaRPr lang="en-US" sz="1400"/>
          </a:p>
        </p:txBody>
      </p:sp>
      <p:sp>
        <p:nvSpPr>
          <p:cNvPr id="3" name="Title 1">
            <a:extLst>
              <a:ext uri="{FF2B5EF4-FFF2-40B4-BE49-F238E27FC236}">
                <a16:creationId xmlns:a16="http://schemas.microsoft.com/office/drawing/2014/main" id="{5B83C624-1442-FC15-F1C6-85B0AE071D61}"/>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AFF9318D-F99A-0F11-615F-2D9D7327F666}"/>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AB528337-19B8-F79C-270F-FF09EEF622DF}"/>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460CCB9-BF7C-1A69-00E0-3AF38E4CAEA6}"/>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699988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Slide Number Placeholder 5">
            <a:extLst>
              <a:ext uri="{FF2B5EF4-FFF2-40B4-BE49-F238E27FC236}">
                <a16:creationId xmlns:a16="http://schemas.microsoft.com/office/drawing/2014/main" id="{4194A2BC-39CA-DDB2-5C21-90725982BB63}"/>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pic>
        <p:nvPicPr>
          <p:cNvPr id="2" name="Picture 1" descr="Text&#10;&#10;Description automatically generated with medium confidence">
            <a:extLst>
              <a:ext uri="{FF2B5EF4-FFF2-40B4-BE49-F238E27FC236}">
                <a16:creationId xmlns:a16="http://schemas.microsoft.com/office/drawing/2014/main" id="{729910F0-29E7-A4EA-40C9-87D87CFFD97A}"/>
              </a:ext>
            </a:extLst>
          </p:cNvPr>
          <p:cNvPicPr>
            <a:picLocks noChangeAspect="1"/>
          </p:cNvPicPr>
          <p:nvPr userDrawn="1"/>
        </p:nvPicPr>
        <p:blipFill>
          <a:blip r:embed="rId3"/>
          <a:stretch>
            <a:fillRect/>
          </a:stretch>
        </p:blipFill>
        <p:spPr>
          <a:xfrm>
            <a:off x="10680694" y="6383966"/>
            <a:ext cx="1393650" cy="458930"/>
          </a:xfrm>
          <a:prstGeom prst="rect">
            <a:avLst/>
          </a:prstGeom>
        </p:spPr>
      </p:pic>
    </p:spTree>
    <p:extLst>
      <p:ext uri="{BB962C8B-B14F-4D97-AF65-F5344CB8AC3E}">
        <p14:creationId xmlns:p14="http://schemas.microsoft.com/office/powerpoint/2010/main" val="3671069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527892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322318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pic>
        <p:nvPicPr>
          <p:cNvPr id="2" name="Picture 1" descr="Text&#10;&#10;Description automatically generated with medium confidence">
            <a:extLst>
              <a:ext uri="{FF2B5EF4-FFF2-40B4-BE49-F238E27FC236}">
                <a16:creationId xmlns:a16="http://schemas.microsoft.com/office/drawing/2014/main" id="{D9DAE50A-BEC1-0CCC-420A-FEFDFFB75E8D}"/>
              </a:ext>
            </a:extLst>
          </p:cNvPr>
          <p:cNvPicPr>
            <a:picLocks noChangeAspect="1"/>
          </p:cNvPicPr>
          <p:nvPr userDrawn="1"/>
        </p:nvPicPr>
        <p:blipFill>
          <a:blip r:embed="rId3"/>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C187BA14-9B35-64C5-D1D6-BF0F62DC0031}"/>
              </a:ext>
            </a:extLst>
          </p:cNvPr>
          <p:cNvSpPr>
            <a:spLocks noGrp="1"/>
          </p:cNvSpPr>
          <p:nvPr>
            <p:ph type="sldNum" sz="quarter" idx="4"/>
          </p:nvPr>
        </p:nvSpPr>
        <p:spPr>
          <a:xfrm>
            <a:off x="7937494" y="6430868"/>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704405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0641463-464A-5448-1F8B-5E34CB5A7CC6}"/>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53986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70DA6-FFEF-B9AB-A44C-B4AFE3A826FF}"/>
              </a:ext>
            </a:extLst>
          </p:cNvPr>
          <p:cNvSpPr>
            <a:spLocks noGrp="1"/>
          </p:cNvSpPr>
          <p:nvPr>
            <p:ph sz="half" idx="2"/>
          </p:nvPr>
        </p:nvSpPr>
        <p:spPr>
          <a:xfrm>
            <a:off x="661658" y="2138908"/>
            <a:ext cx="5157787" cy="384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9EBF7E-32F9-AA8C-8618-1BEF3535ACD4}"/>
              </a:ext>
            </a:extLst>
          </p:cNvPr>
          <p:cNvSpPr>
            <a:spLocks noGrp="1"/>
          </p:cNvSpPr>
          <p:nvPr>
            <p:ph type="body" sz="quarter" idx="3"/>
          </p:nvPr>
        </p:nvSpPr>
        <p:spPr>
          <a:xfrm>
            <a:off x="6372557" y="131499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947B-B850-15C0-F7A0-DBBB8D1ECD29}"/>
              </a:ext>
            </a:extLst>
          </p:cNvPr>
          <p:cNvSpPr>
            <a:spLocks noGrp="1"/>
          </p:cNvSpPr>
          <p:nvPr>
            <p:ph sz="quarter" idx="4"/>
          </p:nvPr>
        </p:nvSpPr>
        <p:spPr>
          <a:xfrm>
            <a:off x="6372557" y="2138909"/>
            <a:ext cx="5183188" cy="3845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C4BCDD4-AC32-D015-88A4-75859973B5D7}"/>
              </a:ext>
            </a:extLst>
          </p:cNvPr>
          <p:cNvSpPr>
            <a:spLocks noGrp="1"/>
          </p:cNvSpPr>
          <p:nvPr>
            <p:ph type="sldNum" sz="quarter" idx="10"/>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222227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07428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50C43C-2B0F-B074-1C66-12059CAC1017}"/>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81217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A2DB5-0745-ECF5-4665-F11D9EBEC312}"/>
              </a:ext>
            </a:extLst>
          </p:cNvPr>
          <p:cNvSpPr>
            <a:spLocks noGrp="1"/>
          </p:cNvSpPr>
          <p:nvPr>
            <p:ph type="title"/>
          </p:nvPr>
        </p:nvSpPr>
        <p:spPr>
          <a:xfrm>
            <a:off x="463138" y="365126"/>
            <a:ext cx="7754587" cy="739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FA059-DEB9-5121-9F0B-2431BC422B48}"/>
              </a:ext>
            </a:extLst>
          </p:cNvPr>
          <p:cNvSpPr>
            <a:spLocks noGrp="1"/>
          </p:cNvSpPr>
          <p:nvPr>
            <p:ph type="body" idx="1"/>
          </p:nvPr>
        </p:nvSpPr>
        <p:spPr>
          <a:xfrm>
            <a:off x="661658" y="1314997"/>
            <a:ext cx="75560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4">
            <a:extLst>
              <a:ext uri="{FF2B5EF4-FFF2-40B4-BE49-F238E27FC236}">
                <a16:creationId xmlns:a16="http://schemas.microsoft.com/office/drawing/2014/main" id="{A78EEAF4-37F2-CC24-200C-7DBB05F35C32}"/>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4" name="Rectangle 3">
            <a:extLst>
              <a:ext uri="{FF2B5EF4-FFF2-40B4-BE49-F238E27FC236}">
                <a16:creationId xmlns:a16="http://schemas.microsoft.com/office/drawing/2014/main" id="{252B54FD-E66D-3FAE-E5D2-6EBB20D61B89}"/>
              </a:ext>
            </a:extLst>
          </p:cNvPr>
          <p:cNvSpPr/>
          <p:nvPr userDrawn="1"/>
        </p:nvSpPr>
        <p:spPr>
          <a:xfrm>
            <a:off x="-54665" y="-151822"/>
            <a:ext cx="12301330" cy="216622"/>
          </a:xfrm>
          <a:prstGeom prst="rect">
            <a:avLst/>
          </a:prstGeom>
          <a:solidFill>
            <a:srgbClr val="569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014D30-8F29-75A7-21E6-B281149153FD}"/>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01073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9350EE1-931B-289B-EE8C-57748D98AB0A}"/>
              </a:ext>
            </a:extLst>
          </p:cNvPr>
          <p:cNvSpPr>
            <a:spLocks noGrp="1"/>
          </p:cNvSpPr>
          <p:nvPr>
            <p:ph type="body" idx="1" hasCustomPrompt="1"/>
          </p:nvPr>
        </p:nvSpPr>
        <p:spPr>
          <a:xfrm>
            <a:off x="7097892" y="6490518"/>
            <a:ext cx="4623002" cy="407824"/>
          </a:xfrm>
        </p:spPr>
        <p:txBody>
          <a:bodyPr>
            <a:normAutofit/>
          </a:bodyPr>
          <a:lstStyle>
            <a:lvl1pPr marL="0" indent="0" algn="r">
              <a:buNone/>
              <a:defRPr sz="1400" b="1">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2" name="Footer Placeholder 4">
            <a:extLst>
              <a:ext uri="{FF2B5EF4-FFF2-40B4-BE49-F238E27FC236}">
                <a16:creationId xmlns:a16="http://schemas.microsoft.com/office/drawing/2014/main" id="{C7980DB4-1F8F-22EC-15F5-CBC49DBABE70}"/>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3" name="Title 1">
            <a:extLst>
              <a:ext uri="{FF2B5EF4-FFF2-40B4-BE49-F238E27FC236}">
                <a16:creationId xmlns:a16="http://schemas.microsoft.com/office/drawing/2014/main" id="{DEB8414D-DFB3-2E97-E07A-DA4775319684}"/>
              </a:ext>
            </a:extLst>
          </p:cNvPr>
          <p:cNvSpPr>
            <a:spLocks noGrp="1"/>
          </p:cNvSpPr>
          <p:nvPr>
            <p:ph type="title"/>
          </p:nvPr>
        </p:nvSpPr>
        <p:spPr>
          <a:xfrm>
            <a:off x="160433" y="3429000"/>
            <a:ext cx="6649067" cy="2069119"/>
          </a:xfrm>
        </p:spPr>
        <p:txBody>
          <a:bodyPr anchor="ct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descr="Text&#10;&#10;Description automatically generated with medium confidence">
            <a:extLst>
              <a:ext uri="{FF2B5EF4-FFF2-40B4-BE49-F238E27FC236}">
                <a16:creationId xmlns:a16="http://schemas.microsoft.com/office/drawing/2014/main" id="{CBDBE59C-D070-3206-FD9D-93A0B258360D}"/>
              </a:ext>
            </a:extLst>
          </p:cNvPr>
          <p:cNvPicPr>
            <a:picLocks noChangeAspect="1"/>
          </p:cNvPicPr>
          <p:nvPr userDrawn="1"/>
        </p:nvPicPr>
        <p:blipFill>
          <a:blip r:embed="rId3"/>
          <a:stretch>
            <a:fillRect/>
          </a:stretch>
        </p:blipFill>
        <p:spPr>
          <a:xfrm>
            <a:off x="7145027" y="3727223"/>
            <a:ext cx="4472117" cy="1472672"/>
          </a:xfrm>
          <a:prstGeom prst="rect">
            <a:avLst/>
          </a:prstGeom>
        </p:spPr>
      </p:pic>
      <p:cxnSp>
        <p:nvCxnSpPr>
          <p:cNvPr id="5" name="Straight Connector 4">
            <a:extLst>
              <a:ext uri="{FF2B5EF4-FFF2-40B4-BE49-F238E27FC236}">
                <a16:creationId xmlns:a16="http://schemas.microsoft.com/office/drawing/2014/main" id="{630EF098-2898-02B3-BBFF-B4D1C523C2E2}"/>
              </a:ext>
            </a:extLst>
          </p:cNvPr>
          <p:cNvCxnSpPr>
            <a:cxnSpLocks/>
          </p:cNvCxnSpPr>
          <p:nvPr userDrawn="1"/>
        </p:nvCxnSpPr>
        <p:spPr>
          <a:xfrm>
            <a:off x="7056784" y="3640135"/>
            <a:ext cx="0" cy="16468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17B7710-DE9C-28A7-DCBA-F31A222D5CB9}"/>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1751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7" name="Footer Placeholder 4">
            <a:extLst>
              <a:ext uri="{FF2B5EF4-FFF2-40B4-BE49-F238E27FC236}">
                <a16:creationId xmlns:a16="http://schemas.microsoft.com/office/drawing/2014/main" id="{52439FE4-C4D3-93BA-14C9-347A72474D33}"/>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C4FCDD26-43DB-4055-586B-1874D46E8D4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32775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95309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84D1D3-AAFB-3F0A-EE4F-5141D4D3A76C}"/>
              </a:ext>
            </a:extLst>
          </p:cNvPr>
          <p:cNvSpPr>
            <a:spLocks noGrp="1"/>
          </p:cNvSpPr>
          <p:nvPr>
            <p:ph type="title" hasCustomPrompt="1"/>
          </p:nvPr>
        </p:nvSpPr>
        <p:spPr>
          <a:xfrm>
            <a:off x="817943" y="2037721"/>
            <a:ext cx="5456455" cy="3179738"/>
          </a:xfrm>
        </p:spPr>
        <p:txBody>
          <a:bodyPr anchor="t">
            <a:normAutofit/>
          </a:bodyPr>
          <a:lstStyle>
            <a:lvl1pPr>
              <a:defRPr sz="3600" b="1" i="0">
                <a:solidFill>
                  <a:srgbClr val="1E2F5F"/>
                </a:solidFill>
                <a:latin typeface="Arial" panose="020B0604020202020204" pitchFamily="34" charset="0"/>
                <a:cs typeface="Arial" panose="020B0604020202020204" pitchFamily="34" charset="0"/>
              </a:defRPr>
            </a:lvl1pPr>
          </a:lstStyle>
          <a:p>
            <a:r>
              <a:rPr lang="en-US"/>
              <a:t>Click to edit Master Divider slide</a:t>
            </a:r>
          </a:p>
        </p:txBody>
      </p:sp>
      <p:sp>
        <p:nvSpPr>
          <p:cNvPr id="3" name="Footer Placeholder 4">
            <a:extLst>
              <a:ext uri="{FF2B5EF4-FFF2-40B4-BE49-F238E27FC236}">
                <a16:creationId xmlns:a16="http://schemas.microsoft.com/office/drawing/2014/main" id="{2F1E7D58-B5DE-CCF2-396A-432CA24B528E}"/>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2" name="Slide Number Placeholder 5">
            <a:extLst>
              <a:ext uri="{FF2B5EF4-FFF2-40B4-BE49-F238E27FC236}">
                <a16:creationId xmlns:a16="http://schemas.microsoft.com/office/drawing/2014/main" id="{A3878C26-352C-C0D0-A2A2-8B905719064E}"/>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127950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4A0-E4D6-D77F-9232-E3E846B5B646}"/>
              </a:ext>
            </a:extLst>
          </p:cNvPr>
          <p:cNvSpPr>
            <a:spLocks noGrp="1"/>
          </p:cNvSpPr>
          <p:nvPr>
            <p:ph type="title" hasCustomPrompt="1"/>
          </p:nvPr>
        </p:nvSpPr>
        <p:spPr>
          <a:xfrm>
            <a:off x="452717" y="676894"/>
            <a:ext cx="5257800" cy="1325563"/>
          </a:xfrm>
        </p:spPr>
        <p:txBody>
          <a:bodyPr/>
          <a:lstStyle/>
          <a:p>
            <a:r>
              <a:rPr lang="en-US"/>
              <a:t>Click to edit title</a:t>
            </a:r>
          </a:p>
        </p:txBody>
      </p:sp>
      <p:sp>
        <p:nvSpPr>
          <p:cNvPr id="3" name="Content Placeholder 2">
            <a:extLst>
              <a:ext uri="{FF2B5EF4-FFF2-40B4-BE49-F238E27FC236}">
                <a16:creationId xmlns:a16="http://schemas.microsoft.com/office/drawing/2014/main" id="{C998DC7C-4A77-D245-D16D-0245BFD250C0}"/>
              </a:ext>
            </a:extLst>
          </p:cNvPr>
          <p:cNvSpPr>
            <a:spLocks noGrp="1"/>
          </p:cNvSpPr>
          <p:nvPr>
            <p:ph sz="half" idx="1"/>
          </p:nvPr>
        </p:nvSpPr>
        <p:spPr>
          <a:xfrm>
            <a:off x="452717" y="2002457"/>
            <a:ext cx="5257800" cy="2766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613DCDC4-320D-9BCC-AF86-FE9F96F4025A}"/>
              </a:ext>
            </a:extLst>
          </p:cNvPr>
          <p:cNvSpPr/>
          <p:nvPr userDrawn="1"/>
        </p:nvSpPr>
        <p:spPr>
          <a:xfrm>
            <a:off x="7059706" y="0"/>
            <a:ext cx="5132294" cy="6400800"/>
          </a:xfrm>
          <a:prstGeom prst="rect">
            <a:avLst/>
          </a:prstGeom>
          <a:solidFill>
            <a:srgbClr val="1E2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8A323BE-89D6-1C35-9522-DF3E77152E9D}"/>
              </a:ext>
            </a:extLst>
          </p:cNvPr>
          <p:cNvSpPr>
            <a:spLocks noGrp="1"/>
          </p:cNvSpPr>
          <p:nvPr>
            <p:ph sz="half" idx="2"/>
          </p:nvPr>
        </p:nvSpPr>
        <p:spPr>
          <a:xfrm>
            <a:off x="7580503" y="676894"/>
            <a:ext cx="4158780" cy="525325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94549FB-4315-16E3-FD9B-3E6B39A75C6A}"/>
              </a:ext>
            </a:extLst>
          </p:cNvPr>
          <p:cNvSpPr txBox="1">
            <a:spLocks/>
          </p:cNvSpPr>
          <p:nvPr userDrawn="1"/>
        </p:nvSpPr>
        <p:spPr>
          <a:xfrm>
            <a:off x="262010" y="6430868"/>
            <a:ext cx="229981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sp>
        <p:nvSpPr>
          <p:cNvPr id="7" name="Slide Number Placeholder 5">
            <a:extLst>
              <a:ext uri="{FF2B5EF4-FFF2-40B4-BE49-F238E27FC236}">
                <a16:creationId xmlns:a16="http://schemas.microsoft.com/office/drawing/2014/main" id="{36081F29-8252-BB44-6E1D-7FA97ECCB9E2}"/>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39491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10;&#10;Description automatically generated with medium confidence">
            <a:extLst>
              <a:ext uri="{FF2B5EF4-FFF2-40B4-BE49-F238E27FC236}">
                <a16:creationId xmlns:a16="http://schemas.microsoft.com/office/drawing/2014/main" id="{9FA481DD-32B8-5AEA-0616-FA6ED2C3DB59}"/>
              </a:ext>
            </a:extLst>
          </p:cNvPr>
          <p:cNvPicPr>
            <a:picLocks noChangeAspect="1"/>
          </p:cNvPicPr>
          <p:nvPr userDrawn="1"/>
        </p:nvPicPr>
        <p:blipFill>
          <a:blip r:embed="rId31"/>
          <a:stretch>
            <a:fillRect/>
          </a:stretch>
        </p:blipFill>
        <p:spPr>
          <a:xfrm>
            <a:off x="10680694" y="6383966"/>
            <a:ext cx="1393650" cy="458930"/>
          </a:xfrm>
          <a:prstGeom prst="rect">
            <a:avLst/>
          </a:prstGeom>
        </p:spPr>
      </p:pic>
      <p:sp>
        <p:nvSpPr>
          <p:cNvPr id="4" name="Slide Number Placeholder 5">
            <a:extLst>
              <a:ext uri="{FF2B5EF4-FFF2-40B4-BE49-F238E27FC236}">
                <a16:creationId xmlns:a16="http://schemas.microsoft.com/office/drawing/2014/main" id="{B98130B7-1141-8D39-E7F6-DFD2974A68C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9266840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5" r:id="rId28"/>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870CBD-5CB9-942D-6CFE-8953B37C4EDE}"/>
              </a:ext>
            </a:extLst>
          </p:cNvPr>
          <p:cNvSpPr>
            <a:spLocks noGrp="1"/>
          </p:cNvSpPr>
          <p:nvPr>
            <p:ph type="title"/>
          </p:nvPr>
        </p:nvSpPr>
        <p:spPr>
          <a:xfrm>
            <a:off x="389965" y="365125"/>
            <a:ext cx="1138965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315F27-1006-3DB0-D808-4B4DDCE6148B}"/>
              </a:ext>
            </a:extLst>
          </p:cNvPr>
          <p:cNvSpPr>
            <a:spLocks noGrp="1"/>
          </p:cNvSpPr>
          <p:nvPr>
            <p:ph type="body" idx="1"/>
          </p:nvPr>
        </p:nvSpPr>
        <p:spPr>
          <a:xfrm>
            <a:off x="389965" y="1825625"/>
            <a:ext cx="11389659" cy="37585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FEA5A2FC-2413-905C-460C-2C31913B90A7}"/>
              </a:ext>
            </a:extLst>
          </p:cNvPr>
          <p:cNvSpPr txBox="1">
            <a:spLocks/>
          </p:cNvSpPr>
          <p:nvPr userDrawn="1"/>
        </p:nvSpPr>
        <p:spPr>
          <a:xfrm>
            <a:off x="266813" y="6430931"/>
            <a:ext cx="2514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marketplace.virginia.gov</a:t>
            </a:r>
          </a:p>
        </p:txBody>
      </p:sp>
      <p:pic>
        <p:nvPicPr>
          <p:cNvPr id="4" name="Picture 3" descr="Text&#10;&#10;Description automatically generated with medium confidence">
            <a:extLst>
              <a:ext uri="{FF2B5EF4-FFF2-40B4-BE49-F238E27FC236}">
                <a16:creationId xmlns:a16="http://schemas.microsoft.com/office/drawing/2014/main" id="{134F1EB7-D0BD-C4A2-DC2D-D0BCBDB97AA2}"/>
              </a:ext>
            </a:extLst>
          </p:cNvPr>
          <p:cNvPicPr>
            <a:picLocks noChangeAspect="1"/>
          </p:cNvPicPr>
          <p:nvPr userDrawn="1"/>
        </p:nvPicPr>
        <p:blipFill>
          <a:blip r:embed="rId16"/>
          <a:stretch>
            <a:fillRect/>
          </a:stretch>
        </p:blipFill>
        <p:spPr>
          <a:xfrm>
            <a:off x="10680694" y="6383966"/>
            <a:ext cx="1393650" cy="458930"/>
          </a:xfrm>
          <a:prstGeom prst="rect">
            <a:avLst/>
          </a:prstGeom>
        </p:spPr>
      </p:pic>
      <p:sp>
        <p:nvSpPr>
          <p:cNvPr id="5" name="Slide Number Placeholder 5">
            <a:extLst>
              <a:ext uri="{FF2B5EF4-FFF2-40B4-BE49-F238E27FC236}">
                <a16:creationId xmlns:a16="http://schemas.microsoft.com/office/drawing/2014/main" id="{5527D64E-CDB8-77D7-17C4-ABAC6D616A7B}"/>
              </a:ext>
            </a:extLst>
          </p:cNvPr>
          <p:cNvSpPr>
            <a:spLocks noGrp="1"/>
          </p:cNvSpPr>
          <p:nvPr>
            <p:ph type="sldNum" sz="quarter" idx="4"/>
          </p:nvPr>
        </p:nvSpPr>
        <p:spPr>
          <a:xfrm>
            <a:off x="7781246" y="6449529"/>
            <a:ext cx="274320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D70D2D3D-8C18-5F4C-AE5B-9418F7C80968}" type="slidenum">
              <a:rPr lang="en-US" smtClean="0"/>
              <a:pPr/>
              <a:t>‹#›</a:t>
            </a:fld>
            <a:endParaRPr lang="en-US"/>
          </a:p>
        </p:txBody>
      </p:sp>
    </p:spTree>
    <p:extLst>
      <p:ext uri="{BB962C8B-B14F-4D97-AF65-F5344CB8AC3E}">
        <p14:creationId xmlns:p14="http://schemas.microsoft.com/office/powerpoint/2010/main" val="42691953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3600" b="1" kern="1200">
          <a:solidFill>
            <a:srgbClr val="1E2F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E2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marketplace.virginia.gov/virginia-health-benefit-exchange"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8DDFB6-75B4-D0A9-3D5C-AF5C0CEEB183}"/>
              </a:ext>
            </a:extLst>
          </p:cNvPr>
          <p:cNvSpPr>
            <a:spLocks noGrp="1"/>
          </p:cNvSpPr>
          <p:nvPr>
            <p:ph type="body" idx="1"/>
          </p:nvPr>
        </p:nvSpPr>
        <p:spPr/>
        <p:txBody>
          <a:bodyPr vert="horz" lIns="91440" tIns="45720" rIns="91440" bIns="45720" rtlCol="0" anchor="t">
            <a:normAutofit/>
          </a:bodyPr>
          <a:lstStyle/>
          <a:p>
            <a:r>
              <a:rPr lang="en-US">
                <a:latin typeface="Arial"/>
                <a:cs typeface="Arial"/>
              </a:rPr>
              <a:t>March 21, 2024</a:t>
            </a:r>
          </a:p>
        </p:txBody>
      </p:sp>
      <p:sp>
        <p:nvSpPr>
          <p:cNvPr id="2" name="Title 1">
            <a:extLst>
              <a:ext uri="{FF2B5EF4-FFF2-40B4-BE49-F238E27FC236}">
                <a16:creationId xmlns:a16="http://schemas.microsoft.com/office/drawing/2014/main" id="{7167CEEB-58F6-2DF2-7909-E79E680A49ED}"/>
              </a:ext>
            </a:extLst>
          </p:cNvPr>
          <p:cNvSpPr>
            <a:spLocks noGrp="1"/>
          </p:cNvSpPr>
          <p:nvPr>
            <p:ph type="title"/>
          </p:nvPr>
        </p:nvSpPr>
        <p:spPr/>
        <p:txBody>
          <a:bodyPr>
            <a:normAutofit fontScale="90000"/>
          </a:bodyPr>
          <a:lstStyle/>
          <a:p>
            <a:r>
              <a:rPr lang="en-US">
                <a:latin typeface="Arial"/>
                <a:cs typeface="Arial"/>
              </a:rPr>
              <a:t>Virginia Health Benefit Exchange Advisory Committee Meeting</a:t>
            </a:r>
            <a:br>
              <a:rPr lang="en-US"/>
            </a:br>
            <a:br>
              <a:rPr lang="en-US"/>
            </a:br>
            <a:r>
              <a:rPr lang="en-US" sz="2400">
                <a:latin typeface="Arial"/>
                <a:cs typeface="Arial"/>
              </a:rPr>
              <a:t>Sabrina Corlette, Chair</a:t>
            </a:r>
            <a:br>
              <a:rPr lang="en-US" sz="2400"/>
            </a:br>
            <a:r>
              <a:rPr lang="en-US" sz="2200">
                <a:latin typeface="Arial"/>
                <a:cs typeface="Calibri"/>
              </a:rPr>
              <a:t>Ikeita </a:t>
            </a:r>
            <a:r>
              <a:rPr lang="en-US" sz="2200" err="1">
                <a:latin typeface="Arial"/>
                <a:cs typeface="Calibri"/>
              </a:rPr>
              <a:t>Cantú</a:t>
            </a:r>
            <a:r>
              <a:rPr lang="en-US" sz="2200">
                <a:latin typeface="Arial"/>
                <a:cs typeface="Calibri"/>
              </a:rPr>
              <a:t> Hinojosa</a:t>
            </a:r>
            <a:r>
              <a:rPr lang="en-US" sz="2400">
                <a:latin typeface="Arial"/>
                <a:cs typeface="Arial"/>
              </a:rPr>
              <a:t>, Vice Chair</a:t>
            </a:r>
            <a:endParaRPr lang="en-US">
              <a:latin typeface="Arial"/>
              <a:cs typeface="Arial"/>
            </a:endParaRPr>
          </a:p>
        </p:txBody>
      </p:sp>
    </p:spTree>
    <p:extLst>
      <p:ext uri="{BB962C8B-B14F-4D97-AF65-F5344CB8AC3E}">
        <p14:creationId xmlns:p14="http://schemas.microsoft.com/office/powerpoint/2010/main" val="4223524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B38493-05AF-A475-F9EE-408C9C115F8F}"/>
              </a:ext>
            </a:extLst>
          </p:cNvPr>
          <p:cNvSpPr>
            <a:spLocks noGrp="1"/>
          </p:cNvSpPr>
          <p:nvPr>
            <p:ph type="title"/>
          </p:nvPr>
        </p:nvSpPr>
        <p:spPr>
          <a:xfrm>
            <a:off x="3754555" y="439210"/>
            <a:ext cx="4844170" cy="1797612"/>
          </a:xfrm>
        </p:spPr>
        <p:txBody>
          <a:bodyPr>
            <a:noAutofit/>
          </a:bodyPr>
          <a:lstStyle/>
          <a:p>
            <a:pPr algn="ctr"/>
            <a:r>
              <a:rPr lang="en-US" sz="2800">
                <a:solidFill>
                  <a:schemeClr val="accent1">
                    <a:lumMod val="50000"/>
                  </a:schemeClr>
                </a:solidFill>
                <a:latin typeface="Arial"/>
                <a:cs typeface="Arial"/>
              </a:rPr>
              <a:t>Marketing and Outreach</a:t>
            </a:r>
            <a:br>
              <a:rPr lang="en-US" sz="2800">
                <a:latin typeface="Arial"/>
                <a:cs typeface="Arial"/>
              </a:rPr>
            </a:br>
            <a:r>
              <a:rPr lang="en-US" sz="2800">
                <a:solidFill>
                  <a:schemeClr val="accent1">
                    <a:lumMod val="50000"/>
                  </a:schemeClr>
                </a:solidFill>
                <a:latin typeface="Arial"/>
                <a:cs typeface="Arial"/>
              </a:rPr>
              <a:t>Campaign: </a:t>
            </a:r>
            <a:br>
              <a:rPr lang="en-US" sz="2800">
                <a:latin typeface="Arial"/>
                <a:cs typeface="Arial"/>
              </a:rPr>
            </a:br>
            <a:r>
              <a:rPr lang="en-US" sz="2800">
                <a:solidFill>
                  <a:schemeClr val="accent1">
                    <a:lumMod val="50000"/>
                  </a:schemeClr>
                </a:solidFill>
                <a:latin typeface="Arial"/>
                <a:cs typeface="Arial"/>
              </a:rPr>
              <a:t>Facebook &amp; Instagram</a:t>
            </a:r>
            <a:br>
              <a:rPr lang="en-US" sz="2800">
                <a:latin typeface="Arial"/>
                <a:cs typeface="Arial"/>
              </a:rPr>
            </a:br>
            <a:r>
              <a:rPr lang="en-US" sz="2800">
                <a:solidFill>
                  <a:schemeClr val="accent1">
                    <a:lumMod val="50000"/>
                  </a:schemeClr>
                </a:solidFill>
                <a:latin typeface="Arial"/>
                <a:cs typeface="Arial"/>
              </a:rPr>
              <a:t>Meta</a:t>
            </a:r>
          </a:p>
        </p:txBody>
      </p:sp>
      <p:pic>
        <p:nvPicPr>
          <p:cNvPr id="3" name="Picture 2">
            <a:extLst>
              <a:ext uri="{FF2B5EF4-FFF2-40B4-BE49-F238E27FC236}">
                <a16:creationId xmlns:a16="http://schemas.microsoft.com/office/drawing/2014/main" id="{DDB4362E-AEB1-50D1-DB58-CEBD89491CD8}"/>
              </a:ext>
            </a:extLst>
          </p:cNvPr>
          <p:cNvPicPr>
            <a:picLocks noChangeAspect="1"/>
          </p:cNvPicPr>
          <p:nvPr/>
        </p:nvPicPr>
        <p:blipFill>
          <a:blip r:embed="rId2"/>
          <a:stretch>
            <a:fillRect/>
          </a:stretch>
        </p:blipFill>
        <p:spPr>
          <a:xfrm>
            <a:off x="212725" y="135466"/>
            <a:ext cx="3543300" cy="5994400"/>
          </a:xfrm>
          <a:prstGeom prst="rect">
            <a:avLst/>
          </a:prstGeom>
        </p:spPr>
      </p:pic>
      <p:pic>
        <p:nvPicPr>
          <p:cNvPr id="4" name="Picture 3">
            <a:extLst>
              <a:ext uri="{FF2B5EF4-FFF2-40B4-BE49-F238E27FC236}">
                <a16:creationId xmlns:a16="http://schemas.microsoft.com/office/drawing/2014/main" id="{6A9E7773-6889-ED80-BB84-CA971B100E2F}"/>
              </a:ext>
            </a:extLst>
          </p:cNvPr>
          <p:cNvPicPr>
            <a:picLocks noChangeAspect="1"/>
          </p:cNvPicPr>
          <p:nvPr/>
        </p:nvPicPr>
        <p:blipFill>
          <a:blip r:embed="rId3"/>
          <a:stretch>
            <a:fillRect/>
          </a:stretch>
        </p:blipFill>
        <p:spPr>
          <a:xfrm>
            <a:off x="8737600" y="134939"/>
            <a:ext cx="3215216" cy="6058957"/>
          </a:xfrm>
          <a:prstGeom prst="rect">
            <a:avLst/>
          </a:prstGeom>
        </p:spPr>
      </p:pic>
      <p:sp>
        <p:nvSpPr>
          <p:cNvPr id="5" name="TextBox 4">
            <a:extLst>
              <a:ext uri="{FF2B5EF4-FFF2-40B4-BE49-F238E27FC236}">
                <a16:creationId xmlns:a16="http://schemas.microsoft.com/office/drawing/2014/main" id="{60943DD9-B3E9-83CE-BDC8-553676A20545}"/>
              </a:ext>
            </a:extLst>
          </p:cNvPr>
          <p:cNvSpPr txBox="1"/>
          <p:nvPr/>
        </p:nvSpPr>
        <p:spPr>
          <a:xfrm>
            <a:off x="3888317" y="2396066"/>
            <a:ext cx="45635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1">
                    <a:lumMod val="50000"/>
                  </a:schemeClr>
                </a:solidFill>
                <a:latin typeface="Open Sans"/>
              </a:rPr>
              <a:t>Of the ads that ran across Meta (Facebook &amp; Instagram), the "Feverish" ad concept was the top performer</a:t>
            </a:r>
            <a:endParaRPr lang="en-US">
              <a:solidFill>
                <a:schemeClr val="accent1">
                  <a:lumMod val="50000"/>
                </a:schemeClr>
              </a:solidFill>
              <a:cs typeface="Times New Roman" panose="02020603050405020304"/>
            </a:endParaRPr>
          </a:p>
        </p:txBody>
      </p:sp>
    </p:spTree>
    <p:extLst>
      <p:ext uri="{BB962C8B-B14F-4D97-AF65-F5344CB8AC3E}">
        <p14:creationId xmlns:p14="http://schemas.microsoft.com/office/powerpoint/2010/main" val="166194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B38493-05AF-A475-F9EE-408C9C115F8F}"/>
              </a:ext>
            </a:extLst>
          </p:cNvPr>
          <p:cNvSpPr>
            <a:spLocks noGrp="1"/>
          </p:cNvSpPr>
          <p:nvPr>
            <p:ph type="title"/>
          </p:nvPr>
        </p:nvSpPr>
        <p:spPr>
          <a:xfrm>
            <a:off x="304388" y="396876"/>
            <a:ext cx="7754587" cy="1141446"/>
          </a:xfrm>
        </p:spPr>
        <p:txBody>
          <a:bodyPr>
            <a:normAutofit/>
          </a:bodyPr>
          <a:lstStyle/>
          <a:p>
            <a:r>
              <a:rPr lang="en-US" sz="2800">
                <a:solidFill>
                  <a:schemeClr val="accent1">
                    <a:lumMod val="50000"/>
                  </a:schemeClr>
                </a:solidFill>
                <a:latin typeface="Arial"/>
                <a:cs typeface="Arial"/>
              </a:rPr>
              <a:t>Marketing and Outreach</a:t>
            </a:r>
            <a:br>
              <a:rPr lang="en-US" sz="2800">
                <a:latin typeface="Arial"/>
                <a:cs typeface="Arial"/>
              </a:rPr>
            </a:br>
            <a:r>
              <a:rPr lang="en-US" sz="2800">
                <a:solidFill>
                  <a:schemeClr val="accent1">
                    <a:lumMod val="50000"/>
                  </a:schemeClr>
                </a:solidFill>
                <a:latin typeface="Arial"/>
                <a:cs typeface="Arial"/>
              </a:rPr>
              <a:t>Campaign: Google Search</a:t>
            </a:r>
          </a:p>
        </p:txBody>
      </p:sp>
      <p:sp>
        <p:nvSpPr>
          <p:cNvPr id="2" name="TextBox 1">
            <a:extLst>
              <a:ext uri="{FF2B5EF4-FFF2-40B4-BE49-F238E27FC236}">
                <a16:creationId xmlns:a16="http://schemas.microsoft.com/office/drawing/2014/main" id="{784E8F62-84A4-59A3-4623-1FC308B1FFA7}"/>
              </a:ext>
            </a:extLst>
          </p:cNvPr>
          <p:cNvSpPr txBox="1"/>
          <p:nvPr/>
        </p:nvSpPr>
        <p:spPr>
          <a:xfrm>
            <a:off x="300567" y="1930400"/>
            <a:ext cx="565361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a:rPr>
              <a:t>The top-performing English Google Search ad is pictured here . The strongest English search terms for this campaign were “healthcare marketplace” (16,442 clicks) and “health insurance plans” (1,456 clicks).</a:t>
            </a:r>
            <a:endParaRPr lang="en-US"/>
          </a:p>
        </p:txBody>
      </p:sp>
      <p:pic>
        <p:nvPicPr>
          <p:cNvPr id="9" name="Picture 8">
            <a:extLst>
              <a:ext uri="{FF2B5EF4-FFF2-40B4-BE49-F238E27FC236}">
                <a16:creationId xmlns:a16="http://schemas.microsoft.com/office/drawing/2014/main" id="{C0B33859-E0F3-BA09-6006-801EB6808A54}"/>
              </a:ext>
            </a:extLst>
          </p:cNvPr>
          <p:cNvPicPr>
            <a:picLocks noChangeAspect="1"/>
          </p:cNvPicPr>
          <p:nvPr/>
        </p:nvPicPr>
        <p:blipFill>
          <a:blip r:embed="rId2"/>
          <a:stretch>
            <a:fillRect/>
          </a:stretch>
        </p:blipFill>
        <p:spPr>
          <a:xfrm>
            <a:off x="6864879" y="963083"/>
            <a:ext cx="5214409" cy="5217584"/>
          </a:xfrm>
          <a:prstGeom prst="rect">
            <a:avLst/>
          </a:prstGeom>
        </p:spPr>
      </p:pic>
    </p:spTree>
    <p:extLst>
      <p:ext uri="{BB962C8B-B14F-4D97-AF65-F5344CB8AC3E}">
        <p14:creationId xmlns:p14="http://schemas.microsoft.com/office/powerpoint/2010/main" val="388132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27DC-05CE-8401-8666-EB54739E0ACE}"/>
              </a:ext>
            </a:extLst>
          </p:cNvPr>
          <p:cNvSpPr>
            <a:spLocks noGrp="1"/>
          </p:cNvSpPr>
          <p:nvPr>
            <p:ph type="title" idx="4294967295"/>
          </p:nvPr>
        </p:nvSpPr>
        <p:spPr>
          <a:xfrm>
            <a:off x="223261" y="562023"/>
            <a:ext cx="4629678" cy="1393295"/>
          </a:xfrm>
        </p:spPr>
        <p:txBody>
          <a:bodyPr vert="horz" lIns="91440" tIns="45720" rIns="91440" bIns="45720" rtlCol="0" anchor="t">
            <a:noAutofit/>
          </a:bodyPr>
          <a:lstStyle/>
          <a:p>
            <a:r>
              <a:rPr lang="en-US" sz="2800">
                <a:solidFill>
                  <a:schemeClr val="accent1">
                    <a:lumMod val="50000"/>
                  </a:schemeClr>
                </a:solidFill>
                <a:latin typeface="+mj-lt"/>
                <a:cs typeface="+mj-cs"/>
              </a:rPr>
              <a:t>Marketing and Outreach</a:t>
            </a:r>
            <a:br>
              <a:rPr lang="en-US" sz="2800">
                <a:latin typeface="+mj-lt"/>
                <a:cs typeface="+mj-cs"/>
              </a:rPr>
            </a:br>
            <a:r>
              <a:rPr lang="en-US" sz="2800">
                <a:solidFill>
                  <a:schemeClr val="accent1">
                    <a:lumMod val="50000"/>
                  </a:schemeClr>
                </a:solidFill>
                <a:latin typeface="+mj-lt"/>
                <a:cs typeface="+mj-cs"/>
              </a:rPr>
              <a:t>Campaign:</a:t>
            </a:r>
            <a:br>
              <a:rPr lang="en-US" sz="2800">
                <a:latin typeface="+mj-lt"/>
                <a:cs typeface="+mj-cs"/>
              </a:rPr>
            </a:br>
            <a:r>
              <a:rPr lang="en-US" sz="2800">
                <a:solidFill>
                  <a:schemeClr val="accent1">
                    <a:lumMod val="50000"/>
                  </a:schemeClr>
                </a:solidFill>
                <a:latin typeface="+mj-lt"/>
                <a:cs typeface="+mj-cs"/>
              </a:rPr>
              <a:t>Programmatic Display</a:t>
            </a:r>
          </a:p>
        </p:txBody>
      </p:sp>
      <p:pic>
        <p:nvPicPr>
          <p:cNvPr id="3" name="Picture 2">
            <a:extLst>
              <a:ext uri="{FF2B5EF4-FFF2-40B4-BE49-F238E27FC236}">
                <a16:creationId xmlns:a16="http://schemas.microsoft.com/office/drawing/2014/main" id="{DEBA3E6F-97EA-E1FE-0C10-068B47ABBE5D}"/>
              </a:ext>
            </a:extLst>
          </p:cNvPr>
          <p:cNvPicPr>
            <a:picLocks noChangeAspect="1"/>
          </p:cNvPicPr>
          <p:nvPr/>
        </p:nvPicPr>
        <p:blipFill rotWithShape="1">
          <a:blip r:embed="rId2"/>
          <a:srcRect l="13279" r="29026" b="-1"/>
          <a:stretch/>
        </p:blipFill>
        <p:spPr>
          <a:xfrm>
            <a:off x="4678531" y="10"/>
            <a:ext cx="7572605" cy="6857990"/>
          </a:xfrm>
          <a:prstGeom prst="rect">
            <a:avLst/>
          </a:prstGeom>
        </p:spPr>
      </p:pic>
      <p:sp>
        <p:nvSpPr>
          <p:cNvPr id="4" name="TextBox 3">
            <a:extLst>
              <a:ext uri="{FF2B5EF4-FFF2-40B4-BE49-F238E27FC236}">
                <a16:creationId xmlns:a16="http://schemas.microsoft.com/office/drawing/2014/main" id="{CABF686E-B117-7704-AA87-59E863BA6449}"/>
              </a:ext>
            </a:extLst>
          </p:cNvPr>
          <p:cNvSpPr txBox="1"/>
          <p:nvPr/>
        </p:nvSpPr>
        <p:spPr>
          <a:xfrm>
            <a:off x="459317" y="2088281"/>
            <a:ext cx="3434180" cy="35990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a:latin typeface="Open Sans"/>
                <a:ea typeface="Open Sans"/>
                <a:cs typeface="Open Sans"/>
              </a:rPr>
              <a:t>The “Delgado Family” video drove the highest clicks to the Marketplace website across all English video advertisements on programmatic video channels.</a:t>
            </a:r>
            <a:endParaRPr lang="en-US">
              <a:latin typeface="Open Sans"/>
              <a:ea typeface="Open Sans"/>
              <a:cs typeface="Open Sans"/>
            </a:endParaRPr>
          </a:p>
        </p:txBody>
      </p:sp>
    </p:spTree>
    <p:extLst>
      <p:ext uri="{BB962C8B-B14F-4D97-AF65-F5344CB8AC3E}">
        <p14:creationId xmlns:p14="http://schemas.microsoft.com/office/powerpoint/2010/main" val="38828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63B89-2AAA-65E2-CD32-A72AA6BF4AB3}"/>
              </a:ext>
            </a:extLst>
          </p:cNvPr>
          <p:cNvSpPr>
            <a:spLocks noGrp="1"/>
          </p:cNvSpPr>
          <p:nvPr>
            <p:ph type="body" idx="1"/>
          </p:nvPr>
        </p:nvSpPr>
        <p:spPr>
          <a:xfrm>
            <a:off x="1016430" y="5339886"/>
            <a:ext cx="9840686" cy="940328"/>
          </a:xfrm>
        </p:spPr>
        <p:txBody>
          <a:bodyPr>
            <a:normAutofit fontScale="85000" lnSpcReduction="10000"/>
          </a:bodyPr>
          <a:lstStyle/>
          <a:p>
            <a:r>
              <a:rPr lang="en-US" b="0">
                <a:latin typeface="Open Sans"/>
                <a:ea typeface="Open Sans"/>
                <a:cs typeface="Arial"/>
              </a:rPr>
              <a:t>The Marketplace's custom mobile billboard trucks drove for a total of 1,482 hours, covering 21,077 miles in December 2023. The trucks and mobile retargeting ads garnered approximately 7,846,623 impressions and 1,363 clicks.</a:t>
            </a:r>
            <a:endParaRPr lang="en-US">
              <a:latin typeface="Open Sans"/>
              <a:ea typeface="Open Sans"/>
              <a:cs typeface="Arial"/>
            </a:endParaRPr>
          </a:p>
        </p:txBody>
      </p:sp>
      <p:pic>
        <p:nvPicPr>
          <p:cNvPr id="4" name="Picture 3">
            <a:extLst>
              <a:ext uri="{FF2B5EF4-FFF2-40B4-BE49-F238E27FC236}">
                <a16:creationId xmlns:a16="http://schemas.microsoft.com/office/drawing/2014/main" id="{23CEED4C-5276-4593-1B17-6AA78CB138B6}"/>
              </a:ext>
            </a:extLst>
          </p:cNvPr>
          <p:cNvPicPr>
            <a:picLocks noChangeAspect="1"/>
          </p:cNvPicPr>
          <p:nvPr/>
        </p:nvPicPr>
        <p:blipFill>
          <a:blip r:embed="rId2"/>
          <a:stretch>
            <a:fillRect/>
          </a:stretch>
        </p:blipFill>
        <p:spPr>
          <a:xfrm>
            <a:off x="342278" y="1657350"/>
            <a:ext cx="5610225" cy="3543300"/>
          </a:xfrm>
          <a:prstGeom prst="rect">
            <a:avLst/>
          </a:prstGeom>
        </p:spPr>
      </p:pic>
      <p:pic>
        <p:nvPicPr>
          <p:cNvPr id="5" name="Picture 4">
            <a:extLst>
              <a:ext uri="{FF2B5EF4-FFF2-40B4-BE49-F238E27FC236}">
                <a16:creationId xmlns:a16="http://schemas.microsoft.com/office/drawing/2014/main" id="{E5D0B2FE-0B0B-B655-D02C-EFB8B8DBA3E4}"/>
              </a:ext>
            </a:extLst>
          </p:cNvPr>
          <p:cNvPicPr>
            <a:picLocks noChangeAspect="1"/>
          </p:cNvPicPr>
          <p:nvPr/>
        </p:nvPicPr>
        <p:blipFill>
          <a:blip r:embed="rId3"/>
          <a:stretch>
            <a:fillRect/>
          </a:stretch>
        </p:blipFill>
        <p:spPr>
          <a:xfrm>
            <a:off x="6285395" y="1684199"/>
            <a:ext cx="5562600" cy="3533775"/>
          </a:xfrm>
          <a:prstGeom prst="rect">
            <a:avLst/>
          </a:prstGeom>
        </p:spPr>
      </p:pic>
      <p:sp>
        <p:nvSpPr>
          <p:cNvPr id="7" name="Title 6">
            <a:extLst>
              <a:ext uri="{FF2B5EF4-FFF2-40B4-BE49-F238E27FC236}">
                <a16:creationId xmlns:a16="http://schemas.microsoft.com/office/drawing/2014/main" id="{41B38493-05AF-A475-F9EE-408C9C115F8F}"/>
              </a:ext>
            </a:extLst>
          </p:cNvPr>
          <p:cNvSpPr>
            <a:spLocks noGrp="1"/>
          </p:cNvSpPr>
          <p:nvPr>
            <p:ph type="title"/>
          </p:nvPr>
        </p:nvSpPr>
        <p:spPr/>
        <p:txBody>
          <a:bodyPr>
            <a:noAutofit/>
          </a:bodyPr>
          <a:lstStyle/>
          <a:p>
            <a:r>
              <a:rPr lang="en-US" sz="2800">
                <a:latin typeface="Arial"/>
                <a:cs typeface="Arial"/>
              </a:rPr>
              <a:t>Marketing &amp; Outreach Campaign: </a:t>
            </a:r>
            <a:br>
              <a:rPr lang="en-US" sz="2800">
                <a:latin typeface="Arial"/>
                <a:cs typeface="Arial"/>
              </a:rPr>
            </a:br>
            <a:r>
              <a:rPr lang="en-US" sz="2800">
                <a:latin typeface="Arial"/>
                <a:cs typeface="Arial"/>
              </a:rPr>
              <a:t>Mobile Billboard</a:t>
            </a:r>
            <a:endParaRPr lang="en-US" sz="2800"/>
          </a:p>
        </p:txBody>
      </p:sp>
    </p:spTree>
    <p:extLst>
      <p:ext uri="{BB962C8B-B14F-4D97-AF65-F5344CB8AC3E}">
        <p14:creationId xmlns:p14="http://schemas.microsoft.com/office/powerpoint/2010/main" val="258043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10F93D-C72C-C552-CEFA-A1350DC96335}"/>
              </a:ext>
            </a:extLst>
          </p:cNvPr>
          <p:cNvPicPr>
            <a:picLocks noChangeAspect="1"/>
          </p:cNvPicPr>
          <p:nvPr/>
        </p:nvPicPr>
        <p:blipFill rotWithShape="1">
          <a:blip r:embed="rId2"/>
          <a:srcRect t="19315" r="1" b="13386"/>
          <a:stretch/>
        </p:blipFill>
        <p:spPr>
          <a:xfrm>
            <a:off x="-6" y="10"/>
            <a:ext cx="7642746" cy="6857990"/>
          </a:xfrm>
          <a:prstGeom prst="rect">
            <a:avLst/>
          </a:prstGeom>
        </p:spPr>
      </p:pic>
      <p:sp>
        <p:nvSpPr>
          <p:cNvPr id="30" name="Rectangle 2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7EED3-8B5C-4320-70CD-28349032F917}"/>
              </a:ext>
            </a:extLst>
          </p:cNvPr>
          <p:cNvSpPr>
            <a:spLocks noGrp="1"/>
          </p:cNvSpPr>
          <p:nvPr>
            <p:ph type="title"/>
          </p:nvPr>
        </p:nvSpPr>
        <p:spPr>
          <a:xfrm>
            <a:off x="673980" y="4152624"/>
            <a:ext cx="2521141" cy="2041044"/>
          </a:xfrm>
        </p:spPr>
        <p:txBody>
          <a:bodyPr vert="horz" lIns="91440" tIns="45720" rIns="91440" bIns="45720" rtlCol="0" anchor="ctr">
            <a:normAutofit/>
          </a:bodyPr>
          <a:lstStyle/>
          <a:p>
            <a:r>
              <a:rPr lang="en-US" sz="3200" kern="1200">
                <a:solidFill>
                  <a:schemeClr val="accent1">
                    <a:lumMod val="50000"/>
                  </a:schemeClr>
                </a:solidFill>
                <a:latin typeface="+mj-lt"/>
                <a:ea typeface="+mj-ea"/>
                <a:cs typeface="+mj-cs"/>
              </a:rPr>
              <a:t>Outreach </a:t>
            </a:r>
            <a:r>
              <a:rPr lang="en-US" sz="3200">
                <a:solidFill>
                  <a:schemeClr val="accent1">
                    <a:lumMod val="50000"/>
                  </a:schemeClr>
                </a:solidFill>
                <a:latin typeface="+mj-lt"/>
                <a:cs typeface="+mj-cs"/>
              </a:rPr>
              <a:t>Event Example #1</a:t>
            </a:r>
            <a:r>
              <a:rPr lang="en-US" sz="2400">
                <a:solidFill>
                  <a:schemeClr val="accent1">
                    <a:lumMod val="50000"/>
                  </a:schemeClr>
                </a:solidFill>
                <a:latin typeface="+mj-lt"/>
                <a:cs typeface="+mj-cs"/>
              </a:rPr>
              <a:t> </a:t>
            </a:r>
            <a:endParaRPr lang="en-US" sz="2400" kern="1200">
              <a:solidFill>
                <a:schemeClr val="accent1">
                  <a:lumMod val="50000"/>
                </a:schemeClr>
              </a:solidFill>
              <a:latin typeface="+mj-lt"/>
              <a:ea typeface="+mj-ea"/>
              <a:cs typeface="+mj-cs"/>
            </a:endParaRPr>
          </a:p>
        </p:txBody>
      </p:sp>
      <p:pic>
        <p:nvPicPr>
          <p:cNvPr id="7" name="Picture 6">
            <a:extLst>
              <a:ext uri="{FF2B5EF4-FFF2-40B4-BE49-F238E27FC236}">
                <a16:creationId xmlns:a16="http://schemas.microsoft.com/office/drawing/2014/main" id="{9C772942-0349-D448-5F68-2C134B9E444D}"/>
              </a:ext>
            </a:extLst>
          </p:cNvPr>
          <p:cNvPicPr>
            <a:picLocks noChangeAspect="1"/>
          </p:cNvPicPr>
          <p:nvPr/>
        </p:nvPicPr>
        <p:blipFill rotWithShape="1">
          <a:blip r:embed="rId3"/>
          <a:srcRect t="8312" r="-3" b="34431"/>
          <a:stretch/>
        </p:blipFill>
        <p:spPr>
          <a:xfrm>
            <a:off x="7809454" y="1"/>
            <a:ext cx="4382546" cy="3345645"/>
          </a:xfrm>
          <a:prstGeom prst="rect">
            <a:avLst/>
          </a:prstGeom>
        </p:spPr>
      </p:pic>
      <p:sp>
        <p:nvSpPr>
          <p:cNvPr id="32" name="Rectangle 3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9C6998D-EA9A-9178-BAEF-D1545AE9210F}"/>
              </a:ext>
            </a:extLst>
          </p:cNvPr>
          <p:cNvSpPr>
            <a:spLocks noGrp="1"/>
          </p:cNvSpPr>
          <p:nvPr>
            <p:ph type="body" idx="1"/>
          </p:nvPr>
        </p:nvSpPr>
        <p:spPr>
          <a:xfrm>
            <a:off x="3364992" y="4151376"/>
            <a:ext cx="3319272" cy="1920240"/>
          </a:xfrm>
        </p:spPr>
        <p:txBody>
          <a:bodyPr vert="horz" lIns="91440" tIns="45720" rIns="91440" bIns="45720" rtlCol="0" anchor="ctr">
            <a:normAutofit/>
          </a:bodyPr>
          <a:lstStyle/>
          <a:p>
            <a:pPr algn="ctr"/>
            <a:r>
              <a:rPr lang="en-US" sz="1800" b="0">
                <a:solidFill>
                  <a:schemeClr val="accent1">
                    <a:lumMod val="50000"/>
                  </a:schemeClr>
                </a:solidFill>
                <a:latin typeface="Open Sans"/>
                <a:ea typeface="Open Sans"/>
                <a:cs typeface="Open Sans"/>
              </a:rPr>
              <a:t>10th annual Health Expo at the Hampton Convention Center sponsored by our assister partner Celebrate Health Care </a:t>
            </a:r>
            <a:endParaRPr lang="en-US" sz="1800">
              <a:solidFill>
                <a:schemeClr val="accent1">
                  <a:lumMod val="50000"/>
                </a:schemeClr>
              </a:solidFill>
            </a:endParaRPr>
          </a:p>
        </p:txBody>
      </p:sp>
      <p:pic>
        <p:nvPicPr>
          <p:cNvPr id="4" name="Picture 3">
            <a:extLst>
              <a:ext uri="{FF2B5EF4-FFF2-40B4-BE49-F238E27FC236}">
                <a16:creationId xmlns:a16="http://schemas.microsoft.com/office/drawing/2014/main" id="{ACB73C02-D578-5D72-EC1C-34675ABCCF3E}"/>
              </a:ext>
            </a:extLst>
          </p:cNvPr>
          <p:cNvPicPr>
            <a:picLocks noChangeAspect="1"/>
          </p:cNvPicPr>
          <p:nvPr/>
        </p:nvPicPr>
        <p:blipFill rotWithShape="1">
          <a:blip r:embed="rId4"/>
          <a:srcRect t="26986" r="-3" b="15757"/>
          <a:stretch/>
        </p:blipFill>
        <p:spPr>
          <a:xfrm>
            <a:off x="7809462" y="3512354"/>
            <a:ext cx="4382545" cy="3345646"/>
          </a:xfrm>
          <a:prstGeom prst="rect">
            <a:avLst/>
          </a:prstGeom>
        </p:spPr>
      </p:pic>
      <p:sp>
        <p:nvSpPr>
          <p:cNvPr id="6" name="Rectangle 5">
            <a:extLst>
              <a:ext uri="{FF2B5EF4-FFF2-40B4-BE49-F238E27FC236}">
                <a16:creationId xmlns:a16="http://schemas.microsoft.com/office/drawing/2014/main" id="{D245662C-5612-C7C0-AE52-F28075AFB006}"/>
              </a:ext>
            </a:extLst>
          </p:cNvPr>
          <p:cNvSpPr/>
          <p:nvPr/>
        </p:nvSpPr>
        <p:spPr>
          <a:xfrm>
            <a:off x="473926" y="4739267"/>
            <a:ext cx="204439" cy="69695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38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7F3239-7764-2A46-9584-CBDD3C17B08A}"/>
              </a:ext>
            </a:extLst>
          </p:cNvPr>
          <p:cNvSpPr>
            <a:spLocks noGrp="1"/>
          </p:cNvSpPr>
          <p:nvPr>
            <p:ph type="title"/>
          </p:nvPr>
        </p:nvSpPr>
        <p:spPr>
          <a:xfrm>
            <a:off x="838200" y="4440602"/>
            <a:ext cx="3093720" cy="1645920"/>
          </a:xfrm>
        </p:spPr>
        <p:txBody>
          <a:bodyPr vert="horz" lIns="91440" tIns="45720" rIns="91440" bIns="45720" rtlCol="0" anchor="ctr">
            <a:normAutofit/>
          </a:bodyPr>
          <a:lstStyle/>
          <a:p>
            <a:r>
              <a:rPr lang="en-US" sz="3200" kern="1200">
                <a:solidFill>
                  <a:schemeClr val="accent1">
                    <a:lumMod val="50000"/>
                  </a:schemeClr>
                </a:solidFill>
                <a:latin typeface="+mj-lt"/>
                <a:ea typeface="+mj-ea"/>
                <a:cs typeface="+mj-cs"/>
              </a:rPr>
              <a:t>Outreach </a:t>
            </a:r>
            <a:r>
              <a:rPr lang="en-US" sz="3200">
                <a:solidFill>
                  <a:schemeClr val="accent1">
                    <a:lumMod val="50000"/>
                  </a:schemeClr>
                </a:solidFill>
                <a:latin typeface="+mj-lt"/>
                <a:cs typeface="+mj-cs"/>
              </a:rPr>
              <a:t>Event</a:t>
            </a:r>
            <a:br>
              <a:rPr lang="en-US" sz="3200">
                <a:latin typeface="+mj-lt"/>
                <a:cs typeface="Arial"/>
              </a:rPr>
            </a:br>
            <a:r>
              <a:rPr lang="en-US" sz="3200">
                <a:solidFill>
                  <a:schemeClr val="accent1">
                    <a:lumMod val="50000"/>
                  </a:schemeClr>
                </a:solidFill>
                <a:latin typeface="+mj-lt"/>
                <a:cs typeface="Arial"/>
              </a:rPr>
              <a:t>Example #2</a:t>
            </a:r>
            <a:endParaRPr lang="en-US" sz="3200" kern="1200">
              <a:solidFill>
                <a:schemeClr val="accent1">
                  <a:lumMod val="50000"/>
                </a:schemeClr>
              </a:solidFill>
              <a:latin typeface="+mj-lt"/>
              <a:cs typeface="Arial"/>
            </a:endParaRPr>
          </a:p>
        </p:txBody>
      </p:sp>
      <p:pic>
        <p:nvPicPr>
          <p:cNvPr id="6" name="Picture 5">
            <a:extLst>
              <a:ext uri="{FF2B5EF4-FFF2-40B4-BE49-F238E27FC236}">
                <a16:creationId xmlns:a16="http://schemas.microsoft.com/office/drawing/2014/main" id="{0A9BD706-2102-1C05-D477-F4DA2E87B414}"/>
              </a:ext>
            </a:extLst>
          </p:cNvPr>
          <p:cNvPicPr>
            <a:picLocks noChangeAspect="1"/>
          </p:cNvPicPr>
          <p:nvPr/>
        </p:nvPicPr>
        <p:blipFill rotWithShape="1">
          <a:blip r:embed="rId2"/>
          <a:srcRect r="3" b="14113"/>
          <a:stretch/>
        </p:blipFill>
        <p:spPr>
          <a:xfrm>
            <a:off x="20" y="-13"/>
            <a:ext cx="2926060" cy="4005072"/>
          </a:xfrm>
          <a:prstGeom prst="rect">
            <a:avLst/>
          </a:prstGeom>
        </p:spPr>
      </p:pic>
      <p:pic>
        <p:nvPicPr>
          <p:cNvPr id="7" name="Picture 6">
            <a:extLst>
              <a:ext uri="{FF2B5EF4-FFF2-40B4-BE49-F238E27FC236}">
                <a16:creationId xmlns:a16="http://schemas.microsoft.com/office/drawing/2014/main" id="{430247ED-FBFD-3634-2A38-C8EC1157DB5F}"/>
              </a:ext>
            </a:extLst>
          </p:cNvPr>
          <p:cNvPicPr>
            <a:picLocks noChangeAspect="1"/>
          </p:cNvPicPr>
          <p:nvPr/>
        </p:nvPicPr>
        <p:blipFill rotWithShape="1">
          <a:blip r:embed="rId3"/>
          <a:srcRect l="2283" r="3" b="3"/>
          <a:stretch/>
        </p:blipFill>
        <p:spPr>
          <a:xfrm>
            <a:off x="3077487" y="8"/>
            <a:ext cx="2935224" cy="4005067"/>
          </a:xfrm>
          <a:prstGeom prst="rect">
            <a:avLst/>
          </a:prstGeom>
        </p:spPr>
      </p:pic>
      <p:pic>
        <p:nvPicPr>
          <p:cNvPr id="5" name="Picture 4">
            <a:extLst>
              <a:ext uri="{FF2B5EF4-FFF2-40B4-BE49-F238E27FC236}">
                <a16:creationId xmlns:a16="http://schemas.microsoft.com/office/drawing/2014/main" id="{8450A177-5EBA-70D6-80E6-32DCBE79F85E}"/>
              </a:ext>
            </a:extLst>
          </p:cNvPr>
          <p:cNvPicPr>
            <a:picLocks noChangeAspect="1"/>
          </p:cNvPicPr>
          <p:nvPr/>
        </p:nvPicPr>
        <p:blipFill rotWithShape="1">
          <a:blip r:embed="rId4"/>
          <a:srcRect l="2283" r="3" b="3"/>
          <a:stretch/>
        </p:blipFill>
        <p:spPr>
          <a:xfrm>
            <a:off x="6174474" y="13"/>
            <a:ext cx="2935224" cy="4005071"/>
          </a:xfrm>
          <a:prstGeom prst="rect">
            <a:avLst/>
          </a:prstGeom>
        </p:spPr>
      </p:pic>
      <p:pic>
        <p:nvPicPr>
          <p:cNvPr id="4" name="Picture 3">
            <a:extLst>
              <a:ext uri="{FF2B5EF4-FFF2-40B4-BE49-F238E27FC236}">
                <a16:creationId xmlns:a16="http://schemas.microsoft.com/office/drawing/2014/main" id="{AB6DE331-274D-66EF-7231-AFE0FA539AC3}"/>
              </a:ext>
            </a:extLst>
          </p:cNvPr>
          <p:cNvPicPr>
            <a:picLocks noChangeAspect="1"/>
          </p:cNvPicPr>
          <p:nvPr/>
        </p:nvPicPr>
        <p:blipFill rotWithShape="1">
          <a:blip r:embed="rId5"/>
          <a:srcRect l="243" r="2043" b="3"/>
          <a:stretch/>
        </p:blipFill>
        <p:spPr>
          <a:xfrm>
            <a:off x="9256776" y="-9"/>
            <a:ext cx="2935224" cy="4005072"/>
          </a:xfrm>
          <a:prstGeom prst="rect">
            <a:avLst/>
          </a:prstGeom>
        </p:spPr>
      </p:pic>
      <p:sp>
        <p:nvSpPr>
          <p:cNvPr id="21" name="Rectangle 20">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F34DD3B-E898-7487-425A-AFD52D242AF5}"/>
              </a:ext>
            </a:extLst>
          </p:cNvPr>
          <p:cNvSpPr txBox="1"/>
          <p:nvPr/>
        </p:nvSpPr>
        <p:spPr>
          <a:xfrm>
            <a:off x="4380266" y="4440602"/>
            <a:ext cx="7104188" cy="16459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a:solidFill>
                  <a:schemeClr val="accent1">
                    <a:lumMod val="50000"/>
                  </a:schemeClr>
                </a:solidFill>
                <a:latin typeface="Open Sans"/>
                <a:ea typeface="Open Sans"/>
                <a:cs typeface="Open Sans"/>
              </a:rPr>
              <a:t>Family Wellness Expo at the Mary Jackson Neighborhood Center </a:t>
            </a:r>
          </a:p>
        </p:txBody>
      </p:sp>
      <p:sp>
        <p:nvSpPr>
          <p:cNvPr id="9" name="Rectangle 8">
            <a:extLst>
              <a:ext uri="{FF2B5EF4-FFF2-40B4-BE49-F238E27FC236}">
                <a16:creationId xmlns:a16="http://schemas.microsoft.com/office/drawing/2014/main" id="{906492AE-C86F-8F8E-9DFC-8C30D5D119FB}"/>
              </a:ext>
            </a:extLst>
          </p:cNvPr>
          <p:cNvSpPr/>
          <p:nvPr/>
        </p:nvSpPr>
        <p:spPr>
          <a:xfrm>
            <a:off x="455341" y="4878657"/>
            <a:ext cx="213731" cy="77129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87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CA57-0A49-42DC-BDB0-4C2BA0792DA0}"/>
              </a:ext>
            </a:extLst>
          </p:cNvPr>
          <p:cNvSpPr>
            <a:spLocks noGrp="1"/>
          </p:cNvSpPr>
          <p:nvPr>
            <p:ph type="title"/>
          </p:nvPr>
        </p:nvSpPr>
        <p:spPr>
          <a:xfrm>
            <a:off x="257026" y="354971"/>
            <a:ext cx="6461871" cy="1242988"/>
          </a:xfrm>
        </p:spPr>
        <p:txBody>
          <a:bodyPr>
            <a:normAutofit/>
          </a:bodyPr>
          <a:lstStyle/>
          <a:p>
            <a:r>
              <a:rPr lang="en-US" sz="3200">
                <a:latin typeface="Arial"/>
                <a:cs typeface="Arial"/>
              </a:rPr>
              <a:t>Policy Implementation Updates</a:t>
            </a:r>
            <a:endParaRPr lang="en-US" sz="3200"/>
          </a:p>
        </p:txBody>
      </p:sp>
      <p:graphicFrame>
        <p:nvGraphicFramePr>
          <p:cNvPr id="24" name="TextBox 2">
            <a:extLst>
              <a:ext uri="{FF2B5EF4-FFF2-40B4-BE49-F238E27FC236}">
                <a16:creationId xmlns:a16="http://schemas.microsoft.com/office/drawing/2014/main" id="{A3701EFA-C9F1-C98E-DBEF-FD9F65EB7764}"/>
              </a:ext>
            </a:extLst>
          </p:cNvPr>
          <p:cNvGraphicFramePr/>
          <p:nvPr>
            <p:extLst>
              <p:ext uri="{D42A27DB-BD31-4B8C-83A1-F6EECF244321}">
                <p14:modId xmlns:p14="http://schemas.microsoft.com/office/powerpoint/2010/main" val="3909660749"/>
              </p:ext>
            </p:extLst>
          </p:nvPr>
        </p:nvGraphicFramePr>
        <p:xfrm>
          <a:off x="-1561314" y="158876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0752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CA57-0A49-42DC-BDB0-4C2BA0792DA0}"/>
              </a:ext>
            </a:extLst>
          </p:cNvPr>
          <p:cNvSpPr>
            <a:spLocks noGrp="1"/>
          </p:cNvSpPr>
          <p:nvPr>
            <p:ph type="title"/>
          </p:nvPr>
        </p:nvSpPr>
        <p:spPr/>
        <p:txBody>
          <a:bodyPr/>
          <a:lstStyle/>
          <a:p>
            <a:r>
              <a:rPr lang="en-US"/>
              <a:t>Subcommittee Report</a:t>
            </a:r>
          </a:p>
        </p:txBody>
      </p:sp>
    </p:spTree>
    <p:extLst>
      <p:ext uri="{BB962C8B-B14F-4D97-AF65-F5344CB8AC3E}">
        <p14:creationId xmlns:p14="http://schemas.microsoft.com/office/powerpoint/2010/main" val="3753921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8BD93-7B62-4A5D-872C-DDC5A1A1F100}"/>
              </a:ext>
            </a:extLst>
          </p:cNvPr>
          <p:cNvSpPr>
            <a:spLocks noGrp="1"/>
          </p:cNvSpPr>
          <p:nvPr>
            <p:ph sz="half" idx="1"/>
          </p:nvPr>
        </p:nvSpPr>
        <p:spPr>
          <a:xfrm>
            <a:off x="452717" y="469817"/>
            <a:ext cx="5181601" cy="4008378"/>
          </a:xfrm>
        </p:spPr>
        <p:txBody>
          <a:bodyPr vert="horz" lIns="91440" tIns="45720" rIns="91440" bIns="45720" rtlCol="0" anchor="t">
            <a:normAutofit/>
          </a:bodyPr>
          <a:lstStyle/>
          <a:p>
            <a:pPr marL="0" indent="0">
              <a:buNone/>
            </a:pPr>
            <a:r>
              <a:rPr lang="en-US" sz="3200" b="1">
                <a:latin typeface="Arial"/>
                <a:cs typeface="Arial"/>
              </a:rPr>
              <a:t>Upcoming Meeting Dates</a:t>
            </a:r>
          </a:p>
          <a:p>
            <a:pPr marL="0" indent="0" algn="ctr">
              <a:buNone/>
            </a:pPr>
            <a:endParaRPr lang="en-US" sz="1600" i="1">
              <a:latin typeface="Open Sans"/>
              <a:ea typeface="Open Sans"/>
              <a:cs typeface="Arial"/>
            </a:endParaRPr>
          </a:p>
          <a:p>
            <a:pPr marL="0" indent="0" algn="ctr">
              <a:buNone/>
            </a:pPr>
            <a:endParaRPr lang="en-US" sz="1600" i="1">
              <a:latin typeface="Open Sans"/>
              <a:ea typeface="Open Sans"/>
              <a:cs typeface="Arial"/>
            </a:endParaRPr>
          </a:p>
          <a:p>
            <a:pPr>
              <a:lnSpc>
                <a:spcPct val="150000"/>
              </a:lnSpc>
            </a:pPr>
            <a:r>
              <a:rPr lang="en-US" sz="1800">
                <a:latin typeface="Open Sans"/>
                <a:ea typeface="Open Sans"/>
                <a:cs typeface="Arial"/>
              </a:rPr>
              <a:t>Thursday, June 20th</a:t>
            </a:r>
            <a:endParaRPr lang="en-US" sz="1800">
              <a:latin typeface="Open Sans"/>
              <a:ea typeface="Open Sans"/>
            </a:endParaRPr>
          </a:p>
          <a:p>
            <a:pPr>
              <a:lnSpc>
                <a:spcPct val="150000"/>
              </a:lnSpc>
            </a:pPr>
            <a:r>
              <a:rPr lang="en-US" sz="1800">
                <a:latin typeface="Open Sans"/>
                <a:ea typeface="Open Sans"/>
                <a:cs typeface="Arial"/>
              </a:rPr>
              <a:t>Tuesday, September 24th</a:t>
            </a:r>
            <a:endParaRPr lang="en-US" sz="1800">
              <a:latin typeface="Open Sans"/>
              <a:ea typeface="Open Sans"/>
            </a:endParaRPr>
          </a:p>
          <a:p>
            <a:pPr>
              <a:lnSpc>
                <a:spcPct val="150000"/>
              </a:lnSpc>
            </a:pPr>
            <a:r>
              <a:rPr lang="en-US" sz="1800">
                <a:latin typeface="Open Sans"/>
                <a:ea typeface="Open Sans"/>
                <a:cs typeface="Arial"/>
              </a:rPr>
              <a:t>Friday, December 12th</a:t>
            </a:r>
            <a:endParaRPr lang="en-US" sz="1800">
              <a:latin typeface="Open Sans"/>
              <a:ea typeface="Open Sans"/>
            </a:endParaRPr>
          </a:p>
        </p:txBody>
      </p:sp>
      <p:sp>
        <p:nvSpPr>
          <p:cNvPr id="4" name="Content Placeholder 3">
            <a:extLst>
              <a:ext uri="{FF2B5EF4-FFF2-40B4-BE49-F238E27FC236}">
                <a16:creationId xmlns:a16="http://schemas.microsoft.com/office/drawing/2014/main" id="{9B82F187-6CF1-4B08-9CD2-209C38576D0B}"/>
              </a:ext>
            </a:extLst>
          </p:cNvPr>
          <p:cNvSpPr>
            <a:spLocks noGrp="1"/>
          </p:cNvSpPr>
          <p:nvPr>
            <p:ph sz="half" idx="2"/>
          </p:nvPr>
        </p:nvSpPr>
        <p:spPr/>
        <p:txBody>
          <a:bodyPr vert="horz" lIns="91440" tIns="45720" rIns="91440" bIns="45720" rtlCol="0" anchor="t">
            <a:normAutofit/>
          </a:bodyPr>
          <a:lstStyle/>
          <a:p>
            <a:pPr marL="0" indent="0">
              <a:buNone/>
            </a:pPr>
            <a:r>
              <a:rPr lang="en-US" sz="3200" b="1"/>
              <a:t>Other Business</a:t>
            </a:r>
          </a:p>
          <a:p>
            <a:r>
              <a:rPr lang="en-US" sz="1600" b="1">
                <a:latin typeface="Arial"/>
                <a:cs typeface="Arial"/>
              </a:rPr>
              <a:t>Upcoming Meeting Dates</a:t>
            </a:r>
            <a:endParaRPr lang="en-US" sz="3200" b="1"/>
          </a:p>
        </p:txBody>
      </p:sp>
    </p:spTree>
    <p:extLst>
      <p:ext uri="{BB962C8B-B14F-4D97-AF65-F5344CB8AC3E}">
        <p14:creationId xmlns:p14="http://schemas.microsoft.com/office/powerpoint/2010/main" val="3439647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EA63-BC53-4B64-844A-D39B4D40BD77}"/>
              </a:ext>
            </a:extLst>
          </p:cNvPr>
          <p:cNvSpPr>
            <a:spLocks noGrp="1"/>
          </p:cNvSpPr>
          <p:nvPr>
            <p:ph type="title"/>
          </p:nvPr>
        </p:nvSpPr>
        <p:spPr>
          <a:xfrm>
            <a:off x="208058" y="2495550"/>
            <a:ext cx="6649067" cy="3505200"/>
          </a:xfrm>
        </p:spPr>
        <p:txBody>
          <a:bodyPr>
            <a:normAutofit/>
          </a:bodyPr>
          <a:lstStyle/>
          <a:p>
            <a:pPr algn="ctr"/>
            <a:br>
              <a:rPr lang="en-US" sz="3200" b="0">
                <a:latin typeface="+mj-lt"/>
              </a:rPr>
            </a:br>
            <a:r>
              <a:rPr lang="en-US" sz="3200" b="0">
                <a:latin typeface="+mj-lt"/>
                <a:cs typeface="Arial"/>
              </a:rPr>
              <a:t>Public comments are accepted on an ongoing basis at: </a:t>
            </a:r>
            <a:br>
              <a:rPr lang="en-US" sz="3200" b="0">
                <a:latin typeface="+mj-lt"/>
              </a:rPr>
            </a:br>
            <a:br>
              <a:rPr lang="en-US" sz="3200" b="0">
                <a:latin typeface="+mj-lt"/>
              </a:rPr>
            </a:br>
            <a:r>
              <a:rPr lang="en-US" sz="3200" b="0">
                <a:solidFill>
                  <a:schemeClr val="accent1">
                    <a:lumMod val="20000"/>
                    <a:lumOff val="80000"/>
                  </a:schemeClr>
                </a:solidFill>
                <a:latin typeface="+mj-lt"/>
                <a:cs typeface="Arial"/>
              </a:rPr>
              <a:t>ExchangeDivision@scc.virginia.gov</a:t>
            </a:r>
            <a:br>
              <a:rPr lang="en-US" sz="3200" b="0">
                <a:latin typeface="+mj-lt"/>
              </a:rPr>
            </a:br>
            <a:br>
              <a:rPr lang="en-US" sz="3200" b="0">
                <a:latin typeface="+mj-lt"/>
              </a:rPr>
            </a:br>
            <a:r>
              <a:rPr lang="en-US" sz="3200" b="0">
                <a:latin typeface="+mj-lt"/>
                <a:cs typeface="Arial"/>
              </a:rPr>
              <a:t>Thank You for Attending</a:t>
            </a:r>
          </a:p>
        </p:txBody>
      </p:sp>
      <p:sp>
        <p:nvSpPr>
          <p:cNvPr id="3" name="Text Placeholder 2">
            <a:extLst>
              <a:ext uri="{FF2B5EF4-FFF2-40B4-BE49-F238E27FC236}">
                <a16:creationId xmlns:a16="http://schemas.microsoft.com/office/drawing/2014/main" id="{47F0BEAA-C6F5-4F8B-8A84-5C9D9D11B0C1}"/>
              </a:ext>
            </a:extLst>
          </p:cNvPr>
          <p:cNvSpPr>
            <a:spLocks noGrp="1"/>
          </p:cNvSpPr>
          <p:nvPr>
            <p:ph type="body" idx="1"/>
          </p:nvPr>
        </p:nvSpPr>
        <p:spPr/>
        <p:txBody>
          <a:bodyPr vert="horz" lIns="91440" tIns="45720" rIns="91440" bIns="45720" rtlCol="0" anchor="t">
            <a:normAutofit/>
          </a:bodyPr>
          <a:lstStyle/>
          <a:p>
            <a:r>
              <a:rPr lang="en-US">
                <a:latin typeface="Arial"/>
                <a:cs typeface="Arial"/>
              </a:rPr>
              <a:t>March 21, 2024</a:t>
            </a:r>
            <a:endParaRPr lang="en-US"/>
          </a:p>
        </p:txBody>
      </p:sp>
    </p:spTree>
    <p:extLst>
      <p:ext uri="{BB962C8B-B14F-4D97-AF65-F5344CB8AC3E}">
        <p14:creationId xmlns:p14="http://schemas.microsoft.com/office/powerpoint/2010/main" val="153849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25D0C-8A42-45DD-B8E0-54B75933F9E5}"/>
              </a:ext>
            </a:extLst>
          </p:cNvPr>
          <p:cNvSpPr>
            <a:spLocks noGrp="1"/>
          </p:cNvSpPr>
          <p:nvPr>
            <p:ph sz="half" idx="1"/>
          </p:nvPr>
        </p:nvSpPr>
        <p:spPr>
          <a:xfrm>
            <a:off x="257175" y="459407"/>
            <a:ext cx="6699840" cy="2766219"/>
          </a:xfrm>
        </p:spPr>
        <p:txBody>
          <a:bodyPr vert="horz" lIns="91440" tIns="45720" rIns="91440" bIns="45720" rtlCol="0" anchor="t">
            <a:noAutofit/>
          </a:bodyPr>
          <a:lstStyle/>
          <a:p>
            <a:pPr marL="0" indent="0" algn="l" rtl="0" fontAlgn="base">
              <a:spcBef>
                <a:spcPts val="0"/>
              </a:spcBef>
              <a:buNone/>
            </a:pPr>
            <a:r>
              <a:rPr lang="en-US" sz="1800" b="1" i="0" u="sng">
                <a:solidFill>
                  <a:srgbClr val="1E2F5F"/>
                </a:solidFill>
                <a:effectLst/>
                <a:latin typeface="Open Sans"/>
                <a:ea typeface="Open Sans"/>
                <a:cs typeface="Arial"/>
              </a:rPr>
              <a:t>Ex-officio Members:</a:t>
            </a:r>
          </a:p>
          <a:p>
            <a:pPr marL="0" indent="0" algn="l" rtl="0" fontAlgn="base">
              <a:spcBef>
                <a:spcPts val="0"/>
              </a:spcBef>
              <a:buNone/>
            </a:pPr>
            <a:r>
              <a:rPr lang="en-US" sz="1800" b="0" i="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Secretary John Littel – Health and Human Resources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Director Cheryl Roberts – Dept.</a:t>
            </a:r>
            <a:r>
              <a:rPr lang="en-US" sz="1800">
                <a:latin typeface="Open Sans"/>
                <a:ea typeface="Open Sans"/>
                <a:cs typeface="Arial"/>
              </a:rPr>
              <a:t> </a:t>
            </a:r>
            <a:r>
              <a:rPr lang="en-US" sz="1800" b="0" u="none" strike="noStrike">
                <a:solidFill>
                  <a:srgbClr val="1E2F5F"/>
                </a:solidFill>
                <a:effectLst/>
                <a:latin typeface="Open Sans"/>
                <a:ea typeface="Open Sans"/>
                <a:cs typeface="Arial"/>
              </a:rPr>
              <a:t>of Medical Assistance Services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Commissioner Danny Avula – Dept. of Social Services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Commissioner Scott White – Bureau of Insurance</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Dr. Karen Shelton – State Health Commissioner</a:t>
            </a:r>
            <a:r>
              <a:rPr lang="en-US" sz="1800" b="0">
                <a:solidFill>
                  <a:srgbClr val="1E2F5F"/>
                </a:solidFill>
                <a:effectLst/>
                <a:latin typeface="Open Sans"/>
                <a:ea typeface="Open Sans"/>
                <a:cs typeface="Arial"/>
              </a:rPr>
              <a:t>​</a:t>
            </a:r>
          </a:p>
          <a:p>
            <a:pPr marL="457200" lvl="1" indent="0" fontAlgn="base">
              <a:spcBef>
                <a:spcPts val="0"/>
              </a:spcBef>
              <a:buNone/>
            </a:pPr>
            <a:endParaRPr lang="en-US" sz="1800" b="0">
              <a:solidFill>
                <a:srgbClr val="1E2F5F"/>
              </a:solidFill>
              <a:effectLst/>
              <a:latin typeface="Open Sans"/>
              <a:ea typeface="Open Sans"/>
            </a:endParaRPr>
          </a:p>
          <a:p>
            <a:pPr marL="457200" lvl="1" indent="0" fontAlgn="base">
              <a:spcBef>
                <a:spcPts val="0"/>
              </a:spcBef>
              <a:buNone/>
            </a:pPr>
            <a:endParaRPr lang="en-US" sz="1800">
              <a:latin typeface="Open Sans"/>
              <a:ea typeface="Open Sans"/>
            </a:endParaRPr>
          </a:p>
          <a:p>
            <a:pPr marL="0" indent="0" algn="l" rtl="0" fontAlgn="base">
              <a:spcBef>
                <a:spcPts val="0"/>
              </a:spcBef>
              <a:buNone/>
            </a:pPr>
            <a:r>
              <a:rPr lang="en-US" sz="1800" b="1" u="sng">
                <a:solidFill>
                  <a:srgbClr val="1E2F5F"/>
                </a:solidFill>
                <a:effectLst/>
                <a:latin typeface="Open Sans"/>
                <a:ea typeface="Open Sans"/>
                <a:cs typeface="Arial"/>
              </a:rPr>
              <a:t>Appointed / Voting Members:</a:t>
            </a:r>
            <a:r>
              <a:rPr lang="en-US" sz="1800" b="0">
                <a:solidFill>
                  <a:srgbClr val="1E2F5F"/>
                </a:solidFill>
                <a:effectLst/>
                <a:latin typeface="Open Sans"/>
                <a:ea typeface="Open Sans"/>
                <a:cs typeface="Arial"/>
              </a:rPr>
              <a:t>​</a:t>
            </a:r>
          </a:p>
          <a:p>
            <a:pPr marL="0" indent="0" algn="l" rtl="0" fontAlgn="base">
              <a:spcBef>
                <a:spcPts val="0"/>
              </a:spcBef>
              <a:buNone/>
            </a:pPr>
            <a:endParaRPr lang="en-US" sz="1800" b="0">
              <a:solidFill>
                <a:srgbClr val="1E2F5F"/>
              </a:solidFill>
              <a:effectLst/>
              <a:latin typeface="+mj-lt"/>
            </a:endParaRPr>
          </a:p>
          <a:p>
            <a:pPr lvl="1" fontAlgn="base">
              <a:spcBef>
                <a:spcPts val="0"/>
              </a:spcBef>
            </a:pPr>
            <a:r>
              <a:rPr lang="en-US" sz="1800" b="0" u="none" strike="noStrike">
                <a:solidFill>
                  <a:srgbClr val="1E2F5F"/>
                </a:solidFill>
                <a:effectLst/>
                <a:latin typeface="Open Sans"/>
                <a:ea typeface="Open Sans"/>
                <a:cs typeface="Arial"/>
              </a:rPr>
              <a:t>Sabrina Corlette, Chair </a:t>
            </a:r>
            <a:r>
              <a:rPr lang="en-US" sz="1800" b="0">
                <a:solidFill>
                  <a:srgbClr val="1E2F5F"/>
                </a:solidFill>
                <a:effectLst/>
                <a:latin typeface="Open Sans"/>
                <a:ea typeface="Open Sans"/>
                <a:cs typeface="Arial"/>
              </a:rPr>
              <a:t>​</a:t>
            </a:r>
          </a:p>
          <a:p>
            <a:pPr lvl="1" fontAlgn="base">
              <a:spcBef>
                <a:spcPts val="0"/>
              </a:spcBef>
            </a:pPr>
            <a:r>
              <a:rPr lang="en-US" sz="1800" b="0" u="none" strike="noStrike" err="1">
                <a:solidFill>
                  <a:srgbClr val="1E2F5F"/>
                </a:solidFill>
                <a:effectLst/>
                <a:latin typeface="Open Sans"/>
                <a:ea typeface="Open Sans"/>
                <a:cs typeface="Arial"/>
              </a:rPr>
              <a:t>Ikeita</a:t>
            </a:r>
            <a:r>
              <a:rPr lang="en-US" sz="1800" b="0" u="none" strike="noStrike">
                <a:solidFill>
                  <a:srgbClr val="1E2F5F"/>
                </a:solidFill>
                <a:effectLst/>
                <a:latin typeface="Open Sans"/>
                <a:ea typeface="Open Sans"/>
                <a:cs typeface="Arial"/>
              </a:rPr>
              <a:t> Cantu Hinojosa, Vice Chair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Julie Green Bataille</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Lee </a:t>
            </a:r>
            <a:r>
              <a:rPr lang="en-US" sz="1800" b="0" u="none" strike="noStrike" err="1">
                <a:solidFill>
                  <a:srgbClr val="1E2F5F"/>
                </a:solidFill>
                <a:effectLst/>
                <a:latin typeface="Open Sans"/>
                <a:ea typeface="Open Sans"/>
                <a:cs typeface="Arial"/>
              </a:rPr>
              <a:t>Biedrycki</a:t>
            </a:r>
            <a:r>
              <a:rPr lang="en-US" sz="1800" b="0" u="none" strike="noStrike">
                <a:solidFill>
                  <a:srgbClr val="1E2F5F"/>
                </a:solidFill>
                <a:effectLst/>
                <a:latin typeface="Open Sans"/>
                <a:ea typeface="Open Sans"/>
                <a:cs typeface="Arial"/>
              </a:rPr>
              <a:t>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Scott N. Castro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Elizabeth Cunningham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Doug Gray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Starla Kiser </a:t>
            </a:r>
            <a:r>
              <a:rPr lang="en-US" sz="1800" b="0">
                <a:solidFill>
                  <a:srgbClr val="1E2F5F"/>
                </a:solidFill>
                <a:effectLst/>
                <a:latin typeface="Open Sans"/>
                <a:ea typeface="Open Sans"/>
                <a:cs typeface="Arial"/>
              </a:rPr>
              <a:t>​</a:t>
            </a:r>
          </a:p>
          <a:p>
            <a:pPr lvl="1" fontAlgn="base">
              <a:spcBef>
                <a:spcPts val="0"/>
              </a:spcBef>
            </a:pPr>
            <a:r>
              <a:rPr lang="en-US" sz="1800" b="0" u="none" strike="noStrike">
                <a:solidFill>
                  <a:srgbClr val="1E2F5F"/>
                </a:solidFill>
                <a:effectLst/>
                <a:latin typeface="Open Sans"/>
                <a:ea typeface="Open Sans"/>
                <a:cs typeface="Arial"/>
              </a:rPr>
              <a:t>Louis Rossiter</a:t>
            </a:r>
          </a:p>
          <a:p>
            <a:pPr lvl="1" fontAlgn="base">
              <a:spcBef>
                <a:spcPts val="0"/>
              </a:spcBef>
            </a:pPr>
            <a:r>
              <a:rPr lang="en-US" sz="1800">
                <a:latin typeface="Open Sans"/>
                <a:ea typeface="Open Sans"/>
                <a:cs typeface="Arial"/>
              </a:rPr>
              <a:t>Craig Connors</a:t>
            </a:r>
            <a:endParaRPr lang="en-US" sz="1800" b="0">
              <a:solidFill>
                <a:srgbClr val="1E2F5F"/>
              </a:solidFill>
              <a:effectLst/>
              <a:latin typeface="Open Sans"/>
              <a:ea typeface="Open Sans"/>
              <a:cs typeface="Arial"/>
            </a:endParaRPr>
          </a:p>
          <a:p>
            <a:pPr marL="0" indent="0">
              <a:buNone/>
            </a:pPr>
            <a:endParaRPr lang="en-US" sz="1800"/>
          </a:p>
        </p:txBody>
      </p:sp>
      <p:sp>
        <p:nvSpPr>
          <p:cNvPr id="4" name="Content Placeholder 3">
            <a:extLst>
              <a:ext uri="{FF2B5EF4-FFF2-40B4-BE49-F238E27FC236}">
                <a16:creationId xmlns:a16="http://schemas.microsoft.com/office/drawing/2014/main" id="{FC37FF72-38FF-4AED-A0B6-D560663A4EEF}"/>
              </a:ext>
            </a:extLst>
          </p:cNvPr>
          <p:cNvSpPr>
            <a:spLocks noGrp="1"/>
          </p:cNvSpPr>
          <p:nvPr>
            <p:ph sz="half" idx="2"/>
          </p:nvPr>
        </p:nvSpPr>
        <p:spPr>
          <a:xfrm>
            <a:off x="7580503" y="686419"/>
            <a:ext cx="4158780" cy="5253259"/>
          </a:xfrm>
        </p:spPr>
        <p:txBody>
          <a:bodyPr anchor="ctr">
            <a:normAutofit/>
          </a:bodyPr>
          <a:lstStyle/>
          <a:p>
            <a:pPr marL="457200" lvl="1" indent="0" algn="ctr">
              <a:buNone/>
            </a:pPr>
            <a:r>
              <a:rPr lang="en-US" sz="8000" b="1"/>
              <a:t>Roll </a:t>
            </a:r>
          </a:p>
          <a:p>
            <a:pPr marL="457200" lvl="1" indent="0" algn="ctr">
              <a:buNone/>
            </a:pPr>
            <a:r>
              <a:rPr lang="en-US" sz="8000" b="1"/>
              <a:t>Call </a:t>
            </a:r>
          </a:p>
        </p:txBody>
      </p:sp>
    </p:spTree>
    <p:extLst>
      <p:ext uri="{BB962C8B-B14F-4D97-AF65-F5344CB8AC3E}">
        <p14:creationId xmlns:p14="http://schemas.microsoft.com/office/powerpoint/2010/main" val="410542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5E1-6A3A-3BAA-6699-9D9A72C5E17A}"/>
              </a:ext>
            </a:extLst>
          </p:cNvPr>
          <p:cNvSpPr>
            <a:spLocks noGrp="1"/>
          </p:cNvSpPr>
          <p:nvPr>
            <p:ph type="title"/>
          </p:nvPr>
        </p:nvSpPr>
        <p:spPr/>
        <p:txBody>
          <a:bodyPr/>
          <a:lstStyle/>
          <a:p>
            <a:r>
              <a:rPr lang="en-US"/>
              <a:t>Meeting Etiquette</a:t>
            </a:r>
          </a:p>
        </p:txBody>
      </p:sp>
      <p:sp>
        <p:nvSpPr>
          <p:cNvPr id="3" name="Content Placeholder 2">
            <a:extLst>
              <a:ext uri="{FF2B5EF4-FFF2-40B4-BE49-F238E27FC236}">
                <a16:creationId xmlns:a16="http://schemas.microsoft.com/office/drawing/2014/main" id="{07845084-43DE-EF6C-10A2-C28E12431279}"/>
              </a:ext>
            </a:extLst>
          </p:cNvPr>
          <p:cNvSpPr>
            <a:spLocks noGrp="1"/>
          </p:cNvSpPr>
          <p:nvPr>
            <p:ph sz="half" idx="1"/>
          </p:nvPr>
        </p:nvSpPr>
        <p:spPr>
          <a:xfrm>
            <a:off x="452717" y="2002457"/>
            <a:ext cx="6224780" cy="3094302"/>
          </a:xfrm>
        </p:spPr>
        <p:txBody>
          <a:bodyPr vert="horz" lIns="91440" tIns="45720" rIns="91440" bIns="45720" rtlCol="0" anchor="t">
            <a:noAutofit/>
          </a:bodyPr>
          <a:lstStyle/>
          <a:p>
            <a:r>
              <a:rPr lang="en-US" sz="1800" b="0" i="0" u="none" strike="noStrike">
                <a:effectLst/>
                <a:latin typeface="Open Sans"/>
                <a:ea typeface="Open Sans"/>
                <a:cs typeface="Arial"/>
              </a:rPr>
              <a:t>Only committee members should have cameras turned on. </a:t>
            </a:r>
            <a:r>
              <a:rPr lang="en-US" sz="1800" b="0" i="0">
                <a:effectLst/>
                <a:latin typeface="Open Sans"/>
                <a:ea typeface="Open Sans"/>
                <a:cs typeface="Arial"/>
              </a:rPr>
              <a:t>​</a:t>
            </a:r>
            <a:endParaRPr lang="en-US" sz="1800">
              <a:latin typeface="Open Sans"/>
              <a:ea typeface="Open Sans"/>
              <a:cs typeface="Arial"/>
            </a:endParaRPr>
          </a:p>
          <a:p>
            <a:r>
              <a:rPr lang="en-US" sz="1800" b="0" i="0" u="none" strike="noStrike">
                <a:effectLst/>
                <a:latin typeface="Open Sans"/>
                <a:ea typeface="Open Sans"/>
                <a:cs typeface="Arial"/>
              </a:rPr>
              <a:t>Committee members can raise their hand to ask a question of the presenter. </a:t>
            </a:r>
            <a:r>
              <a:rPr lang="en-US" sz="1800" b="0" i="0">
                <a:effectLst/>
                <a:latin typeface="Open Sans"/>
                <a:ea typeface="Open Sans"/>
                <a:cs typeface="Arial"/>
              </a:rPr>
              <a:t>​</a:t>
            </a:r>
          </a:p>
          <a:p>
            <a:r>
              <a:rPr lang="en-US" sz="1800" b="0" i="0" u="none" strike="noStrike">
                <a:effectLst/>
                <a:latin typeface="Open Sans"/>
                <a:ea typeface="Open Sans"/>
                <a:cs typeface="Arial"/>
              </a:rPr>
              <a:t>Stay muted until you are called on to speak. </a:t>
            </a:r>
            <a:r>
              <a:rPr lang="en-US" sz="1800" b="0" i="0">
                <a:effectLst/>
                <a:latin typeface="Open Sans"/>
                <a:ea typeface="Open Sans"/>
                <a:cs typeface="Arial"/>
              </a:rPr>
              <a:t>​</a:t>
            </a:r>
          </a:p>
          <a:p>
            <a:r>
              <a:rPr lang="en-US" sz="1800" b="0" i="0" u="none" strike="noStrike">
                <a:effectLst/>
                <a:latin typeface="Open Sans"/>
                <a:ea typeface="Open Sans"/>
                <a:cs typeface="Arial"/>
              </a:rPr>
              <a:t>The transcript of this meeting will be made available online at:</a:t>
            </a:r>
          </a:p>
          <a:p>
            <a:pPr marL="0" indent="0">
              <a:buNone/>
            </a:pPr>
            <a:r>
              <a:rPr lang="en-US" sz="1800" b="0" i="0" u="none" strike="noStrike">
                <a:effectLst/>
                <a:latin typeface="Open Sans"/>
                <a:ea typeface="Open Sans"/>
                <a:cs typeface="Arial"/>
                <a:hlinkClick r:id="rId2"/>
              </a:rPr>
              <a:t>https://www.marketplace.virginia.gov/virginia-health-benefit-exchange</a:t>
            </a:r>
            <a:r>
              <a:rPr lang="en-US" sz="1800">
                <a:latin typeface="Open Sans"/>
                <a:ea typeface="Open Sans"/>
                <a:cs typeface="Arial"/>
                <a:hlinkClick r:id="rId2"/>
              </a:rPr>
              <a:t> </a:t>
            </a:r>
            <a:endParaRPr lang="en-US" sz="1800"/>
          </a:p>
        </p:txBody>
      </p:sp>
      <p:sp>
        <p:nvSpPr>
          <p:cNvPr id="4" name="Content Placeholder 3">
            <a:extLst>
              <a:ext uri="{FF2B5EF4-FFF2-40B4-BE49-F238E27FC236}">
                <a16:creationId xmlns:a16="http://schemas.microsoft.com/office/drawing/2014/main" id="{B8318808-1BB4-4843-63B1-7EE75A5C26A6}"/>
              </a:ext>
            </a:extLst>
          </p:cNvPr>
          <p:cNvSpPr>
            <a:spLocks noGrp="1"/>
          </p:cNvSpPr>
          <p:nvPr>
            <p:ph sz="half" idx="2"/>
          </p:nvPr>
        </p:nvSpPr>
        <p:spPr>
          <a:xfrm>
            <a:off x="7580503" y="543544"/>
            <a:ext cx="4158780" cy="5253259"/>
          </a:xfrm>
        </p:spPr>
        <p:txBody>
          <a:bodyPr anchor="ctr">
            <a:normAutofit/>
          </a:bodyPr>
          <a:lstStyle/>
          <a:p>
            <a:pPr marL="0" indent="0" algn="ctr">
              <a:buNone/>
            </a:pPr>
            <a:r>
              <a:rPr lang="en-US" sz="6600" b="1"/>
              <a:t>Welcome</a:t>
            </a:r>
          </a:p>
          <a:p>
            <a:pPr marL="0" indent="0" algn="ctr">
              <a:buNone/>
            </a:pPr>
            <a:r>
              <a:rPr lang="en-US" sz="6600" b="1"/>
              <a:t>and </a:t>
            </a:r>
          </a:p>
          <a:p>
            <a:pPr marL="0" indent="0" algn="ctr">
              <a:buNone/>
            </a:pPr>
            <a:r>
              <a:rPr lang="en-US" sz="6600" b="1"/>
              <a:t>Call to Order </a:t>
            </a:r>
          </a:p>
        </p:txBody>
      </p:sp>
    </p:spTree>
    <p:extLst>
      <p:ext uri="{BB962C8B-B14F-4D97-AF65-F5344CB8AC3E}">
        <p14:creationId xmlns:p14="http://schemas.microsoft.com/office/powerpoint/2010/main" val="2117870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5224-C182-1788-DB1E-550F8C172CB7}"/>
              </a:ext>
            </a:extLst>
          </p:cNvPr>
          <p:cNvSpPr>
            <a:spLocks noGrp="1"/>
          </p:cNvSpPr>
          <p:nvPr>
            <p:ph type="title"/>
          </p:nvPr>
        </p:nvSpPr>
        <p:spPr>
          <a:xfrm>
            <a:off x="538024" y="554153"/>
            <a:ext cx="5456455" cy="3179738"/>
          </a:xfrm>
        </p:spPr>
        <p:txBody>
          <a:bodyPr>
            <a:normAutofit/>
          </a:bodyPr>
          <a:lstStyle/>
          <a:p>
            <a:r>
              <a:rPr lang="en-US" sz="3200">
                <a:latin typeface="Arial"/>
                <a:cs typeface="Arial"/>
              </a:rPr>
              <a:t>Agenda</a:t>
            </a:r>
          </a:p>
        </p:txBody>
      </p:sp>
      <p:sp>
        <p:nvSpPr>
          <p:cNvPr id="3" name="Content Placeholder 2">
            <a:extLst>
              <a:ext uri="{FF2B5EF4-FFF2-40B4-BE49-F238E27FC236}">
                <a16:creationId xmlns:a16="http://schemas.microsoft.com/office/drawing/2014/main" id="{DC68377F-6E57-C207-A7DB-2A38CFD6619F}"/>
              </a:ext>
            </a:extLst>
          </p:cNvPr>
          <p:cNvSpPr>
            <a:spLocks noGrp="1"/>
          </p:cNvSpPr>
          <p:nvPr>
            <p:ph idx="4294967295"/>
          </p:nvPr>
        </p:nvSpPr>
        <p:spPr>
          <a:xfrm>
            <a:off x="538024" y="1353434"/>
            <a:ext cx="10890250" cy="4760913"/>
          </a:xfrm>
        </p:spPr>
        <p:txBody>
          <a:bodyPr vert="horz" lIns="91440" tIns="45720" rIns="91440" bIns="45720" rtlCol="0" anchor="t">
            <a:normAutofit/>
          </a:bodyPr>
          <a:lstStyle/>
          <a:p>
            <a:pPr marL="514350" indent="-514350" fontAlgn="base">
              <a:buFont typeface="+mj-lt"/>
              <a:buAutoNum type="arabicPeriod"/>
            </a:pPr>
            <a:r>
              <a:rPr lang="en-US" sz="2000">
                <a:solidFill>
                  <a:srgbClr val="000000"/>
                </a:solidFill>
                <a:latin typeface="Open Sans"/>
                <a:ea typeface="Open Sans"/>
                <a:cs typeface="Open Sans"/>
              </a:rPr>
              <a:t>Call to Order </a:t>
            </a:r>
            <a:endPar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514350" indent="-514350" fontAlgn="base">
              <a:buFont typeface="+mj-lt"/>
              <a:buAutoNum type="arabicPeriod"/>
            </a:pPr>
            <a:r>
              <a:rPr lang="en-US" sz="2000" i="0">
                <a:solidFill>
                  <a:srgbClr val="000000"/>
                </a:solidFill>
                <a:effectLst/>
                <a:latin typeface="Open Sans"/>
                <a:ea typeface="Open Sans"/>
                <a:cs typeface="Open Sans"/>
              </a:rPr>
              <a:t>Director’s Update</a:t>
            </a:r>
            <a:r>
              <a:rPr lang="en-US" sz="2000">
                <a:solidFill>
                  <a:srgbClr val="000000"/>
                </a:solidFill>
                <a:latin typeface="Open Sans"/>
                <a:ea typeface="Open Sans"/>
                <a:cs typeface="Open Sans"/>
              </a:rPr>
              <a:t> </a:t>
            </a:r>
            <a:endParaRPr lang="en-US" sz="200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r>
              <a:rPr lang="en-US" sz="2000" i="0">
                <a:solidFill>
                  <a:srgbClr val="000000"/>
                </a:solidFill>
                <a:effectLst/>
                <a:latin typeface="Open Sans"/>
                <a:ea typeface="Open Sans"/>
                <a:cs typeface="Open Sans"/>
              </a:rPr>
              <a:t>Subcommittee Report </a:t>
            </a:r>
            <a:endParaRPr lang="en-US">
              <a:latin typeface="Arial"/>
              <a:ea typeface="Open Sans"/>
              <a:cs typeface="Arial"/>
            </a:endParaRPr>
          </a:p>
          <a:p>
            <a:pPr marL="514350" indent="-514350">
              <a:buAutoNum type="arabicPeriod"/>
            </a:pPr>
            <a:r>
              <a:rPr lang="en-US" sz="2000" i="0">
                <a:solidFill>
                  <a:srgbClr val="000000"/>
                </a:solidFill>
                <a:effectLst/>
                <a:latin typeface="Open Sans"/>
                <a:ea typeface="Open Sans"/>
                <a:cs typeface="Open Sans"/>
              </a:rPr>
              <a:t>Other Business </a:t>
            </a:r>
            <a:endParaRPr lang="en-US">
              <a:latin typeface="Open Sans"/>
              <a:ea typeface="Open Sans"/>
              <a:cs typeface="Open Sans"/>
            </a:endParaRPr>
          </a:p>
          <a:p>
            <a:pPr marL="514350" indent="-514350">
              <a:buAutoNum type="arabicPeriod"/>
            </a:pPr>
            <a:r>
              <a:rPr lang="en-US" sz="2000" i="0">
                <a:solidFill>
                  <a:srgbClr val="000000"/>
                </a:solidFill>
                <a:effectLst/>
                <a:latin typeface="Open Sans"/>
                <a:ea typeface="Open Sans"/>
                <a:cs typeface="Open Sans"/>
              </a:rPr>
              <a:t>Public </a:t>
            </a:r>
            <a:r>
              <a:rPr lang="en-US" sz="2000">
                <a:solidFill>
                  <a:srgbClr val="000000"/>
                </a:solidFill>
                <a:latin typeface="Open Sans"/>
                <a:ea typeface="Open Sans"/>
                <a:cs typeface="Open Sans"/>
              </a:rPr>
              <a:t>Comment</a:t>
            </a:r>
            <a:endParaRPr lang="en-US">
              <a:latin typeface="Open Sans"/>
              <a:ea typeface="Open Sans"/>
              <a:cs typeface="Open Sans"/>
            </a:endParaRPr>
          </a:p>
          <a:p>
            <a:pPr marL="514350" indent="-514350">
              <a:buAutoNum type="arabicPeriod"/>
            </a:pPr>
            <a:r>
              <a:rPr lang="en-US" sz="2000">
                <a:solidFill>
                  <a:srgbClr val="000000"/>
                </a:solidFill>
                <a:latin typeface="Open Sans"/>
                <a:ea typeface="Open Sans"/>
                <a:cs typeface="Open Sans"/>
              </a:rPr>
              <a:t>Adjournment</a:t>
            </a:r>
            <a:r>
              <a:rPr lang="en-US" sz="2000" i="0">
                <a:solidFill>
                  <a:srgbClr val="000000"/>
                </a:solidFill>
                <a:effectLst/>
                <a:latin typeface="Open Sans"/>
                <a:ea typeface="Open Sans"/>
                <a:cs typeface="Open Sans"/>
              </a:rPr>
              <a:t>  </a:t>
            </a:r>
            <a:endParaRPr lang="en-US" i="0">
              <a:effectLst/>
              <a:latin typeface="Open Sans"/>
              <a:ea typeface="Open Sans"/>
              <a:cs typeface="Open Sans"/>
            </a:endParaRPr>
          </a:p>
          <a:p>
            <a:pPr marL="0" indent="0" algn="l" rtl="0" fontAlgn="base">
              <a:buNone/>
            </a:pPr>
            <a:endParaRPr lang="en-US" sz="1600" b="0" i="0">
              <a:solidFill>
                <a:srgbClr val="000000"/>
              </a:solidFill>
              <a:effectLst/>
              <a:latin typeface="Segoe UI" panose="020B0502040204020203" pitchFamily="34" charset="0"/>
            </a:endParaRPr>
          </a:p>
        </p:txBody>
      </p:sp>
      <p:sp>
        <p:nvSpPr>
          <p:cNvPr id="5" name="Slide Number Placeholder 5">
            <a:extLst>
              <a:ext uri="{FF2B5EF4-FFF2-40B4-BE49-F238E27FC236}">
                <a16:creationId xmlns:a16="http://schemas.microsoft.com/office/drawing/2014/main" id="{9BF05C42-BC71-5DA8-54EF-7D8FE31E3B51}"/>
              </a:ext>
            </a:extLst>
          </p:cNvPr>
          <p:cNvSpPr txBox="1">
            <a:spLocks/>
          </p:cNvSpPr>
          <p:nvPr/>
        </p:nvSpPr>
        <p:spPr>
          <a:xfrm>
            <a:off x="7781246" y="64495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0D2D3D-8C18-5F4C-AE5B-9418F7C80968}"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629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7339-3ACE-8A97-8BBD-460C6BB9506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5313C60-B474-15A5-A610-C3BFC32FC48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CAF35FB-8BE9-949E-F47A-2E06F0FE2F1E}"/>
              </a:ext>
            </a:extLst>
          </p:cNvPr>
          <p:cNvPicPr>
            <a:picLocks noChangeAspect="1"/>
          </p:cNvPicPr>
          <p:nvPr/>
        </p:nvPicPr>
        <p:blipFill>
          <a:blip r:embed="rId3"/>
          <a:stretch>
            <a:fillRect/>
          </a:stretch>
        </p:blipFill>
        <p:spPr>
          <a:xfrm>
            <a:off x="-303" y="0"/>
            <a:ext cx="12192000" cy="6427433"/>
          </a:xfrm>
          <a:prstGeom prst="rect">
            <a:avLst/>
          </a:prstGeom>
        </p:spPr>
      </p:pic>
    </p:spTree>
    <p:extLst>
      <p:ext uri="{BB962C8B-B14F-4D97-AF65-F5344CB8AC3E}">
        <p14:creationId xmlns:p14="http://schemas.microsoft.com/office/powerpoint/2010/main" val="373116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41A880F-F006-65FF-40DE-8C51BD7AB293}"/>
              </a:ext>
            </a:extLst>
          </p:cNvPr>
          <p:cNvCxnSpPr/>
          <p:nvPr/>
        </p:nvCxnSpPr>
        <p:spPr>
          <a:xfrm>
            <a:off x="2369127" y="4511963"/>
            <a:ext cx="8478982" cy="0"/>
          </a:xfrm>
          <a:prstGeom prst="line">
            <a:avLst/>
          </a:prstGeom>
          <a:ln w="136525">
            <a:solidFill>
              <a:srgbClr val="30889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7FF5018-17E8-EC9C-8CDC-F67078BAC6E3}"/>
              </a:ext>
            </a:extLst>
          </p:cNvPr>
          <p:cNvCxnSpPr/>
          <p:nvPr/>
        </p:nvCxnSpPr>
        <p:spPr>
          <a:xfrm>
            <a:off x="2530763" y="2770909"/>
            <a:ext cx="8478982" cy="0"/>
          </a:xfrm>
          <a:prstGeom prst="line">
            <a:avLst/>
          </a:prstGeom>
          <a:ln w="136525">
            <a:solidFill>
              <a:srgbClr val="1C2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9BC4E7-F907-0306-CA7A-A8B663943F05}"/>
              </a:ext>
            </a:extLst>
          </p:cNvPr>
          <p:cNvSpPr>
            <a:spLocks noGrp="1"/>
          </p:cNvSpPr>
          <p:nvPr>
            <p:ph type="title"/>
          </p:nvPr>
        </p:nvSpPr>
        <p:spPr>
          <a:xfrm>
            <a:off x="376053" y="473436"/>
            <a:ext cx="7754587" cy="1108621"/>
          </a:xfrm>
        </p:spPr>
        <p:txBody>
          <a:bodyPr>
            <a:normAutofit/>
          </a:bodyPr>
          <a:lstStyle/>
          <a:p>
            <a:r>
              <a:rPr lang="en-US" sz="3200">
                <a:latin typeface="Arial"/>
                <a:cs typeface="Arial"/>
              </a:rPr>
              <a:t>Director's Update</a:t>
            </a:r>
            <a:br>
              <a:rPr lang="en-US" sz="3200">
                <a:latin typeface="Arial"/>
                <a:cs typeface="Arial"/>
              </a:rPr>
            </a:br>
            <a:r>
              <a:rPr lang="en-US" sz="3200">
                <a:latin typeface="Arial"/>
                <a:cs typeface="Arial"/>
              </a:rPr>
              <a:t>Open Enrollment 2024 Results</a:t>
            </a:r>
          </a:p>
        </p:txBody>
      </p:sp>
      <p:graphicFrame>
        <p:nvGraphicFramePr>
          <p:cNvPr id="12" name="Content Placeholder 2">
            <a:extLst>
              <a:ext uri="{FF2B5EF4-FFF2-40B4-BE49-F238E27FC236}">
                <a16:creationId xmlns:a16="http://schemas.microsoft.com/office/drawing/2014/main" id="{9A5E4F46-E358-7F38-0A7A-35D7DF6921F1}"/>
              </a:ext>
            </a:extLst>
          </p:cNvPr>
          <p:cNvGraphicFramePr>
            <a:graphicFrameLocks/>
          </p:cNvGraphicFramePr>
          <p:nvPr>
            <p:extLst>
              <p:ext uri="{D42A27DB-BD31-4B8C-83A1-F6EECF244321}">
                <p14:modId xmlns:p14="http://schemas.microsoft.com/office/powerpoint/2010/main" val="1504791313"/>
              </p:ext>
            </p:extLst>
          </p:nvPr>
        </p:nvGraphicFramePr>
        <p:xfrm>
          <a:off x="476710" y="1376188"/>
          <a:ext cx="10781840" cy="448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01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9A30-19F7-41B1-AA1D-94CA8D4AC29B}"/>
              </a:ext>
            </a:extLst>
          </p:cNvPr>
          <p:cNvSpPr>
            <a:spLocks noGrp="1"/>
          </p:cNvSpPr>
          <p:nvPr>
            <p:ph type="title"/>
          </p:nvPr>
        </p:nvSpPr>
        <p:spPr>
          <a:xfrm>
            <a:off x="697341" y="229585"/>
            <a:ext cx="10890662" cy="727405"/>
          </a:xfrm>
        </p:spPr>
        <p:txBody>
          <a:bodyPr>
            <a:noAutofit/>
          </a:bodyPr>
          <a:lstStyle/>
          <a:p>
            <a:pPr algn="ctr"/>
            <a:r>
              <a:rPr lang="en-US" sz="2800"/>
              <a:t>Public-facing Dashboard Updates</a:t>
            </a:r>
          </a:p>
        </p:txBody>
      </p:sp>
      <p:sp>
        <p:nvSpPr>
          <p:cNvPr id="3" name="Text Placeholder 2">
            <a:extLst>
              <a:ext uri="{FF2B5EF4-FFF2-40B4-BE49-F238E27FC236}">
                <a16:creationId xmlns:a16="http://schemas.microsoft.com/office/drawing/2014/main" id="{96FAE98E-E0AB-4598-A5E5-9168F858479B}"/>
              </a:ext>
            </a:extLst>
          </p:cNvPr>
          <p:cNvSpPr>
            <a:spLocks noGrp="1"/>
          </p:cNvSpPr>
          <p:nvPr>
            <p:ph idx="1"/>
          </p:nvPr>
        </p:nvSpPr>
        <p:spPr>
          <a:xfrm>
            <a:off x="2460811" y="1092530"/>
            <a:ext cx="7814255" cy="5064912"/>
          </a:xfrm>
          <a:ln w="28575">
            <a:solidFill>
              <a:schemeClr val="tx1"/>
            </a:solidFill>
          </a:ln>
        </p:spPr>
        <p:txBody>
          <a:bodyPr>
            <a:normAutofit/>
          </a:bodyPr>
          <a:lstStyle/>
          <a:p>
            <a:pPr marL="0" indent="0">
              <a:buNone/>
            </a:pPr>
            <a:endParaRPr lang="en-US" sz="2400"/>
          </a:p>
        </p:txBody>
      </p:sp>
      <p:pic>
        <p:nvPicPr>
          <p:cNvPr id="5" name="Picture 4" descr="Graphical user interface, application, Word&#10;&#10;Description automatically generated">
            <a:extLst>
              <a:ext uri="{FF2B5EF4-FFF2-40B4-BE49-F238E27FC236}">
                <a16:creationId xmlns:a16="http://schemas.microsoft.com/office/drawing/2014/main" id="{46A988B7-F465-B4CE-9B01-F4916ABEA135}"/>
              </a:ext>
            </a:extLst>
          </p:cNvPr>
          <p:cNvPicPr>
            <a:picLocks noChangeAspect="1"/>
          </p:cNvPicPr>
          <p:nvPr/>
        </p:nvPicPr>
        <p:blipFill rotWithShape="1">
          <a:blip r:embed="rId2">
            <a:extLst>
              <a:ext uri="{28A0092B-C50C-407E-A947-70E740481C1C}">
                <a14:useLocalDpi xmlns:a14="http://schemas.microsoft.com/office/drawing/2010/main" val="0"/>
              </a:ext>
            </a:extLst>
          </a:blip>
          <a:srcRect l="11993" t="28038" r="68564" b="26254"/>
          <a:stretch/>
        </p:blipFill>
        <p:spPr>
          <a:xfrm>
            <a:off x="2376404" y="1034596"/>
            <a:ext cx="7994564" cy="5268030"/>
          </a:xfrm>
          <a:prstGeom prst="rect">
            <a:avLst/>
          </a:prstGeom>
        </p:spPr>
      </p:pic>
    </p:spTree>
    <p:extLst>
      <p:ext uri="{BB962C8B-B14F-4D97-AF65-F5344CB8AC3E}">
        <p14:creationId xmlns:p14="http://schemas.microsoft.com/office/powerpoint/2010/main" val="261227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6CF288-EE50-D8D7-924E-ED3CDDB76C05}"/>
              </a:ext>
            </a:extLst>
          </p:cNvPr>
          <p:cNvSpPr/>
          <p:nvPr/>
        </p:nvSpPr>
        <p:spPr>
          <a:xfrm>
            <a:off x="945503" y="1977719"/>
            <a:ext cx="1391297" cy="315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AB8E9-5F4E-4985-8E54-3F15944822DC}"/>
              </a:ext>
            </a:extLst>
          </p:cNvPr>
          <p:cNvSpPr>
            <a:spLocks noGrp="1"/>
          </p:cNvSpPr>
          <p:nvPr>
            <p:ph type="title"/>
          </p:nvPr>
        </p:nvSpPr>
        <p:spPr>
          <a:xfrm>
            <a:off x="795867" y="177872"/>
            <a:ext cx="6529736" cy="1389141"/>
          </a:xfrm>
        </p:spPr>
        <p:txBody>
          <a:bodyPr vert="horz" lIns="91440" tIns="45720" rIns="91440" bIns="45720" rtlCol="0" anchor="b">
            <a:normAutofit/>
          </a:bodyPr>
          <a:lstStyle/>
          <a:p>
            <a:r>
              <a:rPr lang="en-US" sz="3200" kern="1200">
                <a:solidFill>
                  <a:schemeClr val="accent1">
                    <a:lumMod val="50000"/>
                  </a:schemeClr>
                </a:solidFill>
                <a:latin typeface="+mj-lt"/>
                <a:ea typeface="+mj-ea"/>
                <a:cs typeface="+mj-cs"/>
              </a:rPr>
              <a:t>Marketing and Outreach</a:t>
            </a:r>
            <a:br>
              <a:rPr lang="en-US" sz="3200" kern="1200">
                <a:latin typeface="+mj-lt"/>
                <a:cs typeface="+mj-cs"/>
              </a:rPr>
            </a:br>
            <a:r>
              <a:rPr lang="en-US" sz="3200" kern="1200">
                <a:solidFill>
                  <a:schemeClr val="accent1">
                    <a:lumMod val="50000"/>
                  </a:schemeClr>
                </a:solidFill>
                <a:latin typeface="+mj-lt"/>
                <a:ea typeface="+mj-ea"/>
                <a:cs typeface="+mj-cs"/>
              </a:rPr>
              <a:t>Campaign Results</a:t>
            </a:r>
          </a:p>
        </p:txBody>
      </p:sp>
      <p:sp>
        <p:nvSpPr>
          <p:cNvPr id="3" name="Text Placeholder 2">
            <a:extLst>
              <a:ext uri="{FF2B5EF4-FFF2-40B4-BE49-F238E27FC236}">
                <a16:creationId xmlns:a16="http://schemas.microsoft.com/office/drawing/2014/main" id="{238E692E-9191-4C5A-A142-E4AFC366EA00}"/>
              </a:ext>
            </a:extLst>
          </p:cNvPr>
          <p:cNvSpPr>
            <a:spLocks noGrp="1"/>
          </p:cNvSpPr>
          <p:nvPr>
            <p:ph type="body" idx="1"/>
          </p:nvPr>
        </p:nvSpPr>
        <p:spPr>
          <a:xfrm>
            <a:off x="653143" y="1977719"/>
            <a:ext cx="6398970" cy="4378261"/>
          </a:xfrm>
        </p:spPr>
        <p:txBody>
          <a:bodyPr vert="horz" lIns="91440" tIns="45720" rIns="91440" bIns="45720" rtlCol="0" anchor="t">
            <a:normAutofit/>
          </a:bodyPr>
          <a:lstStyle/>
          <a:p>
            <a:pPr marL="342900" marR="0" indent="-342900">
              <a:spcBef>
                <a:spcPts val="0"/>
              </a:spcBef>
              <a:spcAft>
                <a:spcPts val="0"/>
              </a:spcAft>
              <a:buFont typeface="Arial" panose="020B0604020202020204" pitchFamily="34" charset="0"/>
              <a:buChar char="•"/>
            </a:pPr>
            <a:endParaRPr lang="en-US" sz="2000" b="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spcBef>
                <a:spcPts val="0"/>
              </a:spcBef>
              <a:spcAft>
                <a:spcPts val="0"/>
              </a:spcAft>
              <a:buFont typeface="Arial" panose="020B0604020202020204" pitchFamily="34" charset="0"/>
              <a:buChar char="•"/>
            </a:pPr>
            <a:endParaRPr lang="en-US" sz="2000" b="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R="0">
              <a:spcBef>
                <a:spcPts val="0"/>
              </a:spcBef>
              <a:spcAft>
                <a:spcPts val="0"/>
              </a:spcAft>
            </a:pPr>
            <a:endParaRPr lang="en-US" sz="2000" b="0" i="1">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spcBef>
                <a:spcPts val="0"/>
              </a:spcBef>
            </a:pPr>
            <a:r>
              <a:rPr lang="en-US" i="1">
                <a:solidFill>
                  <a:schemeClr val="tx1"/>
                </a:solidFill>
                <a:latin typeface="Open Sans"/>
                <a:ea typeface="Open Sans"/>
                <a:cs typeface="Open Sans"/>
              </a:rPr>
              <a:t>Throughout Open Enrollment, Virginia’s Marketing and Outreach efforts</a:t>
            </a:r>
            <a:r>
              <a:rPr lang="en-US" i="1">
                <a:solidFill>
                  <a:schemeClr val="tx1"/>
                </a:solidFill>
                <a:effectLst/>
                <a:latin typeface="Open Sans"/>
                <a:ea typeface="Open Sans"/>
                <a:cs typeface="Open Sans"/>
              </a:rPr>
              <a:t> garnered 190.7 million impressions </a:t>
            </a:r>
            <a:endParaRPr lang="en-US" sz="2000" i="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spcBef>
                <a:spcPts val="0"/>
              </a:spcBef>
            </a:pPr>
            <a:r>
              <a:rPr lang="en-US" i="1">
                <a:solidFill>
                  <a:schemeClr val="tx1"/>
                </a:solidFill>
                <a:effectLst/>
                <a:latin typeface="Open Sans"/>
                <a:ea typeface="Open Sans"/>
                <a:cs typeface="Open Sans"/>
              </a:rPr>
              <a:t>and 635,126 clicks.</a:t>
            </a:r>
            <a:r>
              <a:rPr lang="en-US" sz="2000" i="1">
                <a:solidFill>
                  <a:schemeClr val="tx1"/>
                </a:solidFill>
                <a:latin typeface="Open Sans"/>
                <a:ea typeface="Open Sans"/>
                <a:cs typeface="Open Sans"/>
              </a:rPr>
              <a:t> </a:t>
            </a:r>
            <a:endParaRPr lang="en-US" sz="2000" i="1">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gaphone">
            <a:extLst>
              <a:ext uri="{FF2B5EF4-FFF2-40B4-BE49-F238E27FC236}">
                <a16:creationId xmlns:a16="http://schemas.microsoft.com/office/drawing/2014/main" id="{CD956567-5FBE-A612-416B-DA583B5622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228466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C4E7-F907-0306-CA7A-A8B663943F05}"/>
              </a:ext>
            </a:extLst>
          </p:cNvPr>
          <p:cNvSpPr>
            <a:spLocks noGrp="1"/>
          </p:cNvSpPr>
          <p:nvPr>
            <p:ph type="title"/>
          </p:nvPr>
        </p:nvSpPr>
        <p:spPr>
          <a:xfrm>
            <a:off x="376053" y="632186"/>
            <a:ext cx="7754587" cy="949871"/>
          </a:xfrm>
        </p:spPr>
        <p:txBody>
          <a:bodyPr>
            <a:normAutofit fontScale="90000"/>
          </a:bodyPr>
          <a:lstStyle/>
          <a:p>
            <a:r>
              <a:rPr lang="en-US">
                <a:latin typeface="Arial"/>
                <a:cs typeface="Arial"/>
              </a:rPr>
              <a:t>Marketing and Outreach</a:t>
            </a:r>
            <a:br>
              <a:rPr lang="en-US"/>
            </a:br>
            <a:r>
              <a:rPr lang="en-US">
                <a:latin typeface="Arial"/>
                <a:cs typeface="Arial"/>
              </a:rPr>
              <a:t>Top 3 Channels</a:t>
            </a:r>
          </a:p>
        </p:txBody>
      </p:sp>
      <p:graphicFrame>
        <p:nvGraphicFramePr>
          <p:cNvPr id="4" name="Text Placeholder 2">
            <a:extLst>
              <a:ext uri="{FF2B5EF4-FFF2-40B4-BE49-F238E27FC236}">
                <a16:creationId xmlns:a16="http://schemas.microsoft.com/office/drawing/2014/main" id="{24EED9B5-F348-B675-C5E9-06E2B206794C}"/>
              </a:ext>
            </a:extLst>
          </p:cNvPr>
          <p:cNvGraphicFramePr/>
          <p:nvPr>
            <p:extLst>
              <p:ext uri="{D42A27DB-BD31-4B8C-83A1-F6EECF244321}">
                <p14:modId xmlns:p14="http://schemas.microsoft.com/office/powerpoint/2010/main" val="3267588151"/>
              </p:ext>
            </p:extLst>
          </p:nvPr>
        </p:nvGraphicFramePr>
        <p:xfrm>
          <a:off x="232229" y="1582057"/>
          <a:ext cx="11466285" cy="4441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37707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666F299537C5478FDD76FF680B01A0" ma:contentTypeVersion="21" ma:contentTypeDescription="Create a new document." ma:contentTypeScope="" ma:versionID="31e52fe4c7081486573aae6ddea8f6ab">
  <xsd:schema xmlns:xsd="http://www.w3.org/2001/XMLSchema" xmlns:xs="http://www.w3.org/2001/XMLSchema" xmlns:p="http://schemas.microsoft.com/office/2006/metadata/properties" xmlns:ns2="8216351c-8a7f-4614-85ca-e4dce5cee157" xmlns:ns3="28efc20f-af8b-4779-a1ec-cf2e29050673" targetNamespace="http://schemas.microsoft.com/office/2006/metadata/properties" ma:root="true" ma:fieldsID="0e6000ed78f1242c158e584124d0e845" ns2:_="" ns3:_="">
    <xsd:import namespace="8216351c-8a7f-4614-85ca-e4dce5cee157"/>
    <xsd:import namespace="28efc20f-af8b-4779-a1ec-cf2e29050673"/>
    <xsd:element name="properties">
      <xsd:complexType>
        <xsd:sequence>
          <xsd:element name="documentManagement">
            <xsd:complexType>
              <xsd:all>
                <xsd:element ref="ns2:Category"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Owner" minOccurs="0"/>
                <xsd:element ref="ns2:NoticeTyp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omplete_x003f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6351c-8a7f-4614-85ca-e4dce5cee157"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Agents/Brokers"/>
          <xsd:enumeration value="Research/Resources/Legislation"/>
          <xsd:enumeration value="Planning and Timelines"/>
          <xsd:enumeration value="Consultants, Contractors, and RFPs"/>
          <xsd:enumeration value="Navigator Grant"/>
          <xsd:enumeration value="Navigator and CAC Programs – Training and Certification"/>
          <xsd:enumeration value="Declaration of Intent Letter"/>
          <xsd:enumeration value="Blueprint Application"/>
          <xsd:enumeration value="Budget and Management Plan"/>
          <xsd:enumeration value="Advisory Committee"/>
          <xsd:enumeration value="Stakeholder Consultation and Input"/>
          <xsd:enumeration value="Website"/>
          <xsd:enumeration value="Staffing"/>
          <xsd:enumeration value="Telephone Hotline"/>
          <xsd:enumeration value="Federal Platform Agreement"/>
          <xsd:enumeration value="Information Disclosure Agreement"/>
          <xsd:enumeration value="CMS System Accounts Access"/>
          <xsd:enumeration value="Consumer Outreach and Education"/>
          <xsd:enumeration value="User Fee"/>
          <xsd:enumeration value="Policies and Procedures"/>
          <xsd:enumeration value="CMS Guidance"/>
          <xsd:enumeration value="Xchange Archive"/>
          <xsd:enumeration value="SMART Annual Reporting to CMS"/>
          <xsd:enumeration value="Transition to Division/For VIS"/>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Owner" ma:index="15" nillable="true" ma:displayName="Owner" ma:description="The document's owner." ma:format="Dropdown" ma:internalName="Owner">
      <xsd:simpleType>
        <xsd:union memberTypes="dms:Text">
          <xsd:simpleType>
            <xsd:restriction base="dms:Choice">
              <xsd:enumeration value="Susan McCleary"/>
              <xsd:enumeration value="Toni Janoski"/>
              <xsd:enumeration value="Amy Mears"/>
              <xsd:enumeration value="Jennifer Krupp"/>
              <xsd:enumeration value="Holly Mortlock"/>
            </xsd:restriction>
          </xsd:simpleType>
        </xsd:union>
      </xsd:simpleType>
    </xsd:element>
    <xsd:element name="NoticeType" ma:index="16" nillable="true" ma:displayName="NoticeType" ma:default="Simple" ma:format="Dropdown" ma:internalName="NoticeType">
      <xsd:simpleType>
        <xsd:restriction base="dms:Choice">
          <xsd:enumeration value="Simple"/>
          <xsd:enumeration value="Complex"/>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e7e97cc-a963-4fb4-9e14-54d9c475f5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Complete_x003f_" ma:index="23" nillable="true" ma:displayName="Complete?" ma:default="0" ma:internalName="Complete_x003f_">
      <xsd:simpleType>
        <xsd:restriction base="dms:Boolea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efc20f-af8b-4779-a1ec-cf2e2905067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ae82b1f-8b5a-4605-a585-80ec42acdf84}" ma:internalName="TaxCatchAll" ma:showField="CatchAllData" ma:web="28efc20f-af8b-4779-a1ec-cf2e290506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8216351c-8a7f-4614-85ca-e4dce5cee157" xsi:nil="true"/>
    <NoticeType xmlns="8216351c-8a7f-4614-85ca-e4dce5cee157">Simple</NoticeType>
    <TaxCatchAll xmlns="28efc20f-af8b-4779-a1ec-cf2e29050673" xsi:nil="true"/>
    <Complete_x003f_ xmlns="8216351c-8a7f-4614-85ca-e4dce5cee157">false</Complete_x003f_>
    <lcf76f155ced4ddcb4097134ff3c332f xmlns="8216351c-8a7f-4614-85ca-e4dce5cee157">
      <Terms xmlns="http://schemas.microsoft.com/office/infopath/2007/PartnerControls"/>
    </lcf76f155ced4ddcb4097134ff3c332f>
    <Owner xmlns="8216351c-8a7f-4614-85ca-e4dce5cee1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8C7ED2-1055-4DF6-B06C-DF97ADE1F4B4}">
  <ds:schemaRefs>
    <ds:schemaRef ds:uri="28efc20f-af8b-4779-a1ec-cf2e29050673"/>
    <ds:schemaRef ds:uri="8216351c-8a7f-4614-85ca-e4dce5cee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AB4E0B-4567-45DD-BEB7-B8A1A8F62BF2}">
  <ds:schemaRefs>
    <ds:schemaRef ds:uri="28efc20f-af8b-4779-a1ec-cf2e29050673"/>
    <ds:schemaRef ds:uri="8216351c-8a7f-4614-85ca-e4dce5cee1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FD0AE1-B959-4CD9-83B2-00E8968703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2</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Theme</vt:lpstr>
      <vt:lpstr>2_Office Theme</vt:lpstr>
      <vt:lpstr>Virginia Health Benefit Exchange Advisory Committee Meeting  Sabrina Corlette, Chair Ikeita Cantú Hinojosa, Vice Chair</vt:lpstr>
      <vt:lpstr>PowerPoint Presentation</vt:lpstr>
      <vt:lpstr>Meeting Etiquette</vt:lpstr>
      <vt:lpstr>Agenda</vt:lpstr>
      <vt:lpstr>PowerPoint Presentation</vt:lpstr>
      <vt:lpstr>Director's Update Open Enrollment 2024 Results</vt:lpstr>
      <vt:lpstr>Public-facing Dashboard Updates</vt:lpstr>
      <vt:lpstr>Marketing and Outreach Campaign Results</vt:lpstr>
      <vt:lpstr>Marketing and Outreach Top 3 Channels</vt:lpstr>
      <vt:lpstr>Marketing and Outreach Campaign:  Facebook &amp; Instagram Meta</vt:lpstr>
      <vt:lpstr>Marketing and Outreach Campaign: Google Search</vt:lpstr>
      <vt:lpstr>Marketing and Outreach Campaign: Programmatic Display</vt:lpstr>
      <vt:lpstr>Marketing &amp; Outreach Campaign:  Mobile Billboard</vt:lpstr>
      <vt:lpstr>Outreach Event Example #1 </vt:lpstr>
      <vt:lpstr>Outreach Event Example #2</vt:lpstr>
      <vt:lpstr>Policy Implementation Updates</vt:lpstr>
      <vt:lpstr>Subcommittee Report</vt:lpstr>
      <vt:lpstr>PowerPoint Presentation</vt:lpstr>
      <vt:lpstr> Public comments are accepted on an ongoing basis at:   ExchangeDivision@scc.virginia.gov  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Mortlock</dc:creator>
  <cp:revision>1</cp:revision>
  <dcterms:created xsi:type="dcterms:W3CDTF">2023-12-08T19:10:50Z</dcterms:created>
  <dcterms:modified xsi:type="dcterms:W3CDTF">2024-03-21T17:15:53Z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0x0101007B666F299537C5478FDD76FF680B01A0</vt:lpwstr>
  </property>
  <property fmtid="{D5CDD505-2E9C-101B-9397-08002B2CF9AE}" pid="3" name="MediaServiceImageTags">
    <vt:lpwstr/>
  </property>
  <property fmtid="{D5CDD505-2E9C-101B-9397-08002B2CF9AE}" pid="4" name="MSIP_Label_46978d1b-6ed2-4706-b37d-344011273722_Enabled">
    <vt:lpwstr>true</vt:lpwstr>
  </property>
  <property fmtid="{D5CDD505-2E9C-101B-9397-08002B2CF9AE}" pid="5" name="MSIP_Label_46978d1b-6ed2-4706-b37d-344011273722_SetDate">
    <vt:lpwstr>2023-12-12T17:47:35Z</vt:lpwstr>
  </property>
  <property fmtid="{D5CDD505-2E9C-101B-9397-08002B2CF9AE}" pid="6" name="MSIP_Label_46978d1b-6ed2-4706-b37d-344011273722_Method">
    <vt:lpwstr>Privileged</vt:lpwstr>
  </property>
  <property fmtid="{D5CDD505-2E9C-101B-9397-08002B2CF9AE}" pid="7" name="MSIP_Label_46978d1b-6ed2-4706-b37d-344011273722_Name">
    <vt:lpwstr>46978d1b-6ed2-4706-b37d-344011273722</vt:lpwstr>
  </property>
  <property fmtid="{D5CDD505-2E9C-101B-9397-08002B2CF9AE}" pid="8" name="MSIP_Label_46978d1b-6ed2-4706-b37d-344011273722_SiteId">
    <vt:lpwstr>1791a7f1-2629-474f-8283-d4da7899c3be</vt:lpwstr>
  </property>
  <property fmtid="{D5CDD505-2E9C-101B-9397-08002B2CF9AE}" pid="9" name="MSIP_Label_46978d1b-6ed2-4706-b37d-344011273722_ActionId">
    <vt:lpwstr>28c8a415-2429-4e74-9112-f2f73b04019d</vt:lpwstr>
  </property>
  <property fmtid="{D5CDD505-2E9C-101B-9397-08002B2CF9AE}" pid="10" name="MSIP_Label_46978d1b-6ed2-4706-b37d-344011273722_ContentBits">
    <vt:lpwstr>0</vt:lpwstr>
  </property>
</Properties>
</file>