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8"/>
  </p:notesMasterIdLst>
  <p:sldIdLst>
    <p:sldId id="269" r:id="rId2"/>
    <p:sldId id="278" r:id="rId3"/>
    <p:sldId id="279" r:id="rId4"/>
    <p:sldId id="282" r:id="rId5"/>
    <p:sldId id="280" r:id="rId6"/>
    <p:sldId id="281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44" userDrawn="1">
          <p15:clr>
            <a:srgbClr val="A4A3A4"/>
          </p15:clr>
        </p15:guide>
        <p15:guide id="3" orient="horz" pos="4176" userDrawn="1">
          <p15:clr>
            <a:srgbClr val="A4A3A4"/>
          </p15:clr>
        </p15:guide>
        <p15:guide id="4" pos="144" userDrawn="1">
          <p15:clr>
            <a:srgbClr val="A4A3A4"/>
          </p15:clr>
        </p15:guide>
        <p15:guide id="6" pos="312" userDrawn="1">
          <p15:clr>
            <a:srgbClr val="A4A3A4"/>
          </p15:clr>
        </p15:guide>
        <p15:guide id="8" orient="horz" pos="624" userDrawn="1">
          <p15:clr>
            <a:srgbClr val="A4A3A4"/>
          </p15:clr>
        </p15:guide>
        <p15:guide id="10" orient="horz" pos="1032" userDrawn="1">
          <p15:clr>
            <a:srgbClr val="A4A3A4"/>
          </p15:clr>
        </p15:guide>
        <p15:guide id="12" pos="7200" userDrawn="1">
          <p15:clr>
            <a:srgbClr val="A4A3A4"/>
          </p15:clr>
        </p15:guide>
        <p15:guide id="13" orient="horz" pos="3984" userDrawn="1">
          <p15:clr>
            <a:srgbClr val="A4A3A4"/>
          </p15:clr>
        </p15:guide>
        <p15:guide id="15" pos="3984" userDrawn="1">
          <p15:clr>
            <a:srgbClr val="A4A3A4"/>
          </p15:clr>
        </p15:guide>
        <p15:guide id="16" pos="3696" userDrawn="1">
          <p15:clr>
            <a:srgbClr val="A4A3A4"/>
          </p15:clr>
        </p15:guide>
        <p15:guide id="17" orient="horz" pos="1248" userDrawn="1">
          <p15:clr>
            <a:srgbClr val="A4A3A4"/>
          </p15:clr>
        </p15:guide>
        <p15:guide id="18" pos="480" userDrawn="1">
          <p15:clr>
            <a:srgbClr val="A4A3A4"/>
          </p15:clr>
        </p15:guide>
        <p15:guide id="19" orient="horz" pos="1560" userDrawn="1">
          <p15:clr>
            <a:srgbClr val="A4A3A4"/>
          </p15:clr>
        </p15:guide>
        <p15:guide id="20" orient="horz" pos="2136" userDrawn="1">
          <p15:clr>
            <a:srgbClr val="A4A3A4"/>
          </p15:clr>
        </p15:guide>
        <p15:guide id="21" orient="horz" pos="2424" userDrawn="1">
          <p15:clr>
            <a:srgbClr val="A4A3A4"/>
          </p15:clr>
        </p15:guide>
        <p15:guide id="22" orient="horz" pos="768" userDrawn="1">
          <p15:clr>
            <a:srgbClr val="A4A3A4"/>
          </p15:clr>
        </p15:guide>
        <p15:guide id="23" orient="horz" pos="288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2D62"/>
    <a:srgbClr val="FFC222"/>
    <a:srgbClr val="54BCEB"/>
    <a:srgbClr val="D21720"/>
    <a:srgbClr val="B287BC"/>
    <a:srgbClr val="A4C75F"/>
    <a:srgbClr val="56A552"/>
    <a:srgbClr val="574F49"/>
    <a:srgbClr val="FFFAE8"/>
    <a:srgbClr val="F4F0D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6082"/>
    <p:restoredTop sz="96259"/>
  </p:normalViewPr>
  <p:slideViewPr>
    <p:cSldViewPr snapToGrid="0">
      <p:cViewPr varScale="1">
        <p:scale>
          <a:sx n="46" d="100"/>
          <a:sy n="46" d="100"/>
        </p:scale>
        <p:origin x="1404" y="48"/>
      </p:cViewPr>
      <p:guideLst>
        <p:guide orient="horz" pos="144"/>
        <p:guide orient="horz" pos="4176"/>
        <p:guide pos="144"/>
        <p:guide pos="312"/>
        <p:guide orient="horz" pos="624"/>
        <p:guide orient="horz" pos="1032"/>
        <p:guide pos="7200"/>
        <p:guide orient="horz" pos="3984"/>
        <p:guide pos="3984"/>
        <p:guide pos="3696"/>
        <p:guide orient="horz" pos="1248"/>
        <p:guide pos="480"/>
        <p:guide orient="horz" pos="1560"/>
        <p:guide orient="horz" pos="2136"/>
        <p:guide orient="horz" pos="2424"/>
        <p:guide orient="horz" pos="768"/>
        <p:guide orient="horz" pos="288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3BD2800-5B03-E14A-B995-0B6F859ABF51}" type="datetimeFigureOut">
              <a:rPr lang="en-US" smtClean="0"/>
              <a:t>11/14/2024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FCCC676-315A-184B-BBB1-689B87C20C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20995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12BA41-5E99-EBD1-DA99-6B291429E47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87E8D15-EFD8-E5DB-A7F3-77C258B3346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C0A0D01-2BD1-003C-0CDC-C0B28E25F2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070010-9A63-7943-BFA3-F243B3575F2C}" type="datetimeFigureOut">
              <a:rPr lang="en-US" smtClean="0"/>
              <a:t>11/14/2024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4C4A4AF-D338-60AB-7B0C-F7EBE9E83F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19C4380-2369-3FD7-DD79-9343A31EFC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685F28-CA82-8F41-A1E9-67AC611714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158585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EC0467-3DCD-6256-201C-8A66D3DA74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B90C1D3-5A98-78EA-9C26-F2747E5F15D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FE2BA8F-7C6C-59A0-01FB-62B12AD512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070010-9A63-7943-BFA3-F243B3575F2C}" type="datetimeFigureOut">
              <a:rPr lang="en-US" smtClean="0"/>
              <a:t>11/14/2024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8325D1D-4CD9-118E-210B-79BFA9CB98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8FD9464-C337-6F68-31ED-56CE5F486F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685F28-CA82-8F41-A1E9-67AC611714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95760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6275291-958D-F146-6482-527F114EA66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BF7AD67-A3FB-AF8D-CC74-BC066718A23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44C62F6-9890-7BCB-7139-12C43FFA55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070010-9A63-7943-BFA3-F243B3575F2C}" type="datetimeFigureOut">
              <a:rPr lang="en-US" smtClean="0"/>
              <a:t>11/14/2024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86E697D-2135-0C6F-DA7D-201496787B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F88448E-0CAD-1F06-D2B6-BBDDEA4ACF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685F28-CA82-8F41-A1E9-67AC611714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23018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D6A055-2B8E-FE9A-3CB4-ACB6BB6A8B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E06E25A-4C59-D752-9B77-CA95E7895CD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AF62CDB-E2C4-88CF-AA1B-9F31BAD40D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070010-9A63-7943-BFA3-F243B3575F2C}" type="datetimeFigureOut">
              <a:rPr lang="en-US" smtClean="0"/>
              <a:t>11/14/2024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1DA61D3-8EB1-7270-77D8-BCC4C85D1F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063AD20-C899-8A89-DBE1-F685412F2B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685F28-CA82-8F41-A1E9-67AC611714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07874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4E88EC-2045-DF1D-028B-6BB1CA779E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AAB878C-24B2-CBA6-C539-2F2DEF8E2B3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1B7E529-4144-CCC6-8C0F-5C4369E63B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070010-9A63-7943-BFA3-F243B3575F2C}" type="datetimeFigureOut">
              <a:rPr lang="en-US" smtClean="0"/>
              <a:t>11/14/2024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3C5A2B7-9ED1-9ACC-10B1-52D7549C41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0ADB2A3-CEAD-DE27-C4ED-8F37ABFD41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685F28-CA82-8F41-A1E9-67AC611714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05607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52C5E4-F5E4-30C9-4418-70A3B9EDD5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C541C11-3B39-6A45-18F4-D833A00665F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7EC15BB-6E76-60DE-CB72-A7FF45A8169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5FCA403-2884-E341-1BCE-E18AA74A2F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070010-9A63-7943-BFA3-F243B3575F2C}" type="datetimeFigureOut">
              <a:rPr lang="en-US" smtClean="0"/>
              <a:t>11/14/2024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564CF87-8538-4642-95D6-72B46DAFC1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7741D0D-474C-90C0-153E-BC86AB9AA1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685F28-CA82-8F41-A1E9-67AC611714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27628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586301-6332-4E05-BFA3-20CECBFD7B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AAF97B9-BA7C-C382-8514-3C7FB2E4512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F71A72E-40AE-8530-D386-CEC41946923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2A51A29-27DC-5775-1D79-65FE5C9DB4B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43329CB-F53B-A604-A223-7C79A2C6B32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7D753B8-B466-1212-67EF-10BBB6E3D6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070010-9A63-7943-BFA3-F243B3575F2C}" type="datetimeFigureOut">
              <a:rPr lang="en-US" smtClean="0"/>
              <a:t>11/14/2024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ACE30BD-32EA-7D15-EB4A-3B9D648B01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27C436C-31CC-D480-546D-0771347DC2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685F28-CA82-8F41-A1E9-67AC611714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98090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765642-D53A-1D2D-17F0-EB6928DC54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6F0062A-ABE0-B039-E631-75D2A8CB05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070010-9A63-7943-BFA3-F243B3575F2C}" type="datetimeFigureOut">
              <a:rPr lang="en-US" smtClean="0"/>
              <a:t>11/14/2024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6CCAEC7-6F95-B291-BC14-00115AA185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0135B42-C425-5DD0-E829-ED509F4094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685F28-CA82-8F41-A1E9-67AC611714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14131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DCF03F3-CB54-6DF5-81EA-D53A6A9A56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070010-9A63-7943-BFA3-F243B3575F2C}" type="datetimeFigureOut">
              <a:rPr lang="en-US" smtClean="0"/>
              <a:t>11/14/2024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F035163-F643-493F-1EA6-0CB5EC7293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196FCAF-98C4-F336-F52C-43F9C2BA65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685F28-CA82-8F41-A1E9-67AC611714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00954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454E9E-E583-72DD-C028-F5FA42FCF6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B455049-B148-E5E7-74A6-E26BB40852C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DB3EE58-EB7A-BD28-6B63-DDD2A02CB4D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D54F33B-8E05-8B69-FE62-702A67A144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070010-9A63-7943-BFA3-F243B3575F2C}" type="datetimeFigureOut">
              <a:rPr lang="en-US" smtClean="0"/>
              <a:t>11/14/2024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2E6DE31-F20A-8F14-2428-AD60C10381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B972455-C99A-CB60-D798-23A9192984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685F28-CA82-8F41-A1E9-67AC611714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06987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9A7F3E-6751-E55B-9AF8-BA1EA18E6F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E44B243-0F93-DAD3-DA7B-481C7591D46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D7D10D7-FFB4-D3F9-7689-92306F9A99A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D6AFDD9-EF5C-8E79-30BA-4838263C0B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070010-9A63-7943-BFA3-F243B3575F2C}" type="datetimeFigureOut">
              <a:rPr lang="en-US" smtClean="0"/>
              <a:t>11/14/2024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35ECEE1-A3C7-A150-46FF-AD4DFA1A97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AB92F1E-7F8A-5F60-AC1D-79E9FD5BE1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685F28-CA82-8F41-A1E9-67AC611714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54206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C4C9789-289B-B607-B5DF-8C14296B00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13C7D78-9532-4998-5679-C2BF617BEA6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7B10135-9F0E-B8B5-AD2E-66EE07FCE5A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070010-9A63-7943-BFA3-F243B3575F2C}" type="datetimeFigureOut">
              <a:rPr lang="en-US" smtClean="0"/>
              <a:t>11/14/2024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8B35B07-D201-8508-D575-65821286CB3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C4E7232-DD27-D5D1-4B6E-6F2C1625E5A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685F28-CA82-8F41-A1E9-67AC611714D6}" type="slidenum">
              <a:rPr lang="en-US" smtClean="0"/>
              <a:t>‹#›</a:t>
            </a:fld>
            <a:endParaRPr lang="en-US"/>
          </a:p>
        </p:txBody>
      </p:sp>
      <p:sp>
        <p:nvSpPr>
          <p:cNvPr id="7" name="MSIPCMContentMarking" descr="{&quot;HashCode&quot;:1071427657,&quot;Placement&quot;:&quot;Footer&quot;,&quot;Top&quot;:519.343,&quot;Left&quot;:444.2841,&quot;SlideWidth&quot;:960,&quot;SlideHeight&quot;:540}">
            <a:extLst>
              <a:ext uri="{FF2B5EF4-FFF2-40B4-BE49-F238E27FC236}">
                <a16:creationId xmlns:a16="http://schemas.microsoft.com/office/drawing/2014/main" id="{F1C72400-23F4-9771-2743-26D7CD9E9FD8}"/>
              </a:ext>
            </a:extLst>
          </p:cNvPr>
          <p:cNvSpPr txBox="1"/>
          <p:nvPr userDrawn="1"/>
        </p:nvSpPr>
        <p:spPr>
          <a:xfrm>
            <a:off x="5642408" y="6595656"/>
            <a:ext cx="907183" cy="262344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1">
            <a:spAutoFit/>
          </a:bodyPr>
          <a:lstStyle/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lang="en-US" sz="1000">
                <a:solidFill>
                  <a:srgbClr val="000000"/>
                </a:solidFill>
                <a:latin typeface="Calibri" panose="020F0502020204030204" pitchFamily="34" charset="0"/>
              </a:rPr>
              <a:t>Confidential</a:t>
            </a:r>
          </a:p>
        </p:txBody>
      </p:sp>
    </p:spTree>
    <p:extLst>
      <p:ext uri="{BB962C8B-B14F-4D97-AF65-F5344CB8AC3E}">
        <p14:creationId xmlns:p14="http://schemas.microsoft.com/office/powerpoint/2010/main" val="36216789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e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7" Type="http://schemas.openxmlformats.org/officeDocument/2006/relationships/image" Target="../media/image6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3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png"/><Relationship Id="rId4" Type="http://schemas.openxmlformats.org/officeDocument/2006/relationships/image" Target="../media/image3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3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E3C1D08A-BD2F-436C-F11F-09F07AC500A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48307" y="-1676400"/>
            <a:ext cx="8534400" cy="85344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3DA2242E-E285-9DB5-1E0C-384DE50C511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600" y="228600"/>
            <a:ext cx="1559740" cy="765793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BC3AFFA4-8421-0B6C-0286-C7CC4D222C7C}"/>
              </a:ext>
            </a:extLst>
          </p:cNvPr>
          <p:cNvSpPr txBox="1">
            <a:spLocks/>
          </p:cNvSpPr>
          <p:nvPr/>
        </p:nvSpPr>
        <p:spPr>
          <a:xfrm>
            <a:off x="51905" y="1229419"/>
            <a:ext cx="10652454" cy="1965906"/>
          </a:xfrm>
          <a:prstGeom prst="rect">
            <a:avLst/>
          </a:prstGeom>
        </p:spPr>
        <p:txBody>
          <a:bodyPr/>
          <a:lstStyle>
            <a:lvl1pPr algn="l" defTabSz="4572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0" i="0" kern="1200">
                <a:solidFill>
                  <a:schemeClr val="bg1"/>
                </a:solidFill>
                <a:latin typeface="Gotham-Medium"/>
                <a:ea typeface="+mj-ea"/>
                <a:cs typeface="Gotham-Medium"/>
              </a:defRPr>
            </a:lvl1pPr>
          </a:lstStyle>
          <a:p>
            <a:pPr>
              <a:lnSpc>
                <a:spcPct val="80000"/>
              </a:lnSpc>
            </a:pPr>
            <a:endParaRPr lang="en-US" sz="2500" b="1" dirty="0">
              <a:solidFill>
                <a:srgbClr val="002D6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80000"/>
              </a:lnSpc>
            </a:pPr>
            <a:r>
              <a:rPr lang="en-US" sz="3200" b="1" i="1" dirty="0">
                <a:solidFill>
                  <a:srgbClr val="002D62"/>
                </a:solidFill>
                <a:latin typeface="+mj-lt"/>
                <a:cs typeface="Arial" panose="020B0604020202020204" pitchFamily="34" charset="0"/>
              </a:rPr>
              <a:t>Virginia’s Insurance Marketplace: </a:t>
            </a:r>
          </a:p>
          <a:p>
            <a:pPr>
              <a:lnSpc>
                <a:spcPct val="80000"/>
              </a:lnSpc>
            </a:pPr>
            <a:r>
              <a:rPr lang="en-US" sz="3200" b="1" i="1" dirty="0">
                <a:solidFill>
                  <a:srgbClr val="002D62"/>
                </a:solidFill>
                <a:latin typeface="+mj-lt"/>
                <a:cs typeface="Arial" panose="020B0604020202020204" pitchFamily="34" charset="0"/>
              </a:rPr>
              <a:t>Advisory Committee Meeting </a:t>
            </a:r>
          </a:p>
        </p:txBody>
      </p:sp>
      <p:sp>
        <p:nvSpPr>
          <p:cNvPr id="5" name="Subtitle 2">
            <a:extLst>
              <a:ext uri="{FF2B5EF4-FFF2-40B4-BE49-F238E27FC236}">
                <a16:creationId xmlns:a16="http://schemas.microsoft.com/office/drawing/2014/main" id="{1105F1DA-8732-630C-7DDA-6F1A59A4301F}"/>
              </a:ext>
            </a:extLst>
          </p:cNvPr>
          <p:cNvSpPr txBox="1">
            <a:spLocks/>
          </p:cNvSpPr>
          <p:nvPr/>
        </p:nvSpPr>
        <p:spPr>
          <a:xfrm>
            <a:off x="552861" y="2586792"/>
            <a:ext cx="7977923" cy="562219"/>
          </a:xfrm>
          <a:prstGeom prst="rect">
            <a:avLst/>
          </a:prstGeom>
        </p:spPr>
        <p:txBody>
          <a:bodyPr/>
          <a:lstStyle>
            <a:lvl1pPr marL="0" indent="0" algn="l" defTabSz="457200" rtl="0" eaLnBrk="1" latinLnBrk="0" hangingPunct="1">
              <a:lnSpc>
                <a:spcPct val="50000"/>
              </a:lnSpc>
              <a:spcBef>
                <a:spcPct val="20000"/>
              </a:spcBef>
              <a:spcAft>
                <a:spcPts val="0"/>
              </a:spcAft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90000"/>
              </a:lnSpc>
            </a:pPr>
            <a:endParaRPr lang="en-US" sz="1600" spc="10" dirty="0">
              <a:solidFill>
                <a:srgbClr val="002D62"/>
              </a:solidFill>
              <a:latin typeface="+mj-lt"/>
              <a:cs typeface="Arial"/>
            </a:endParaRPr>
          </a:p>
          <a:p>
            <a:pPr>
              <a:lnSpc>
                <a:spcPct val="90000"/>
              </a:lnSpc>
            </a:pPr>
            <a:r>
              <a:rPr lang="en-US" sz="1600" spc="10" dirty="0">
                <a:solidFill>
                  <a:srgbClr val="002D62"/>
                </a:solidFill>
                <a:latin typeface="+mj-lt"/>
                <a:cs typeface="Arial"/>
              </a:rPr>
              <a:t>SEPTEMBER 24, 2024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0424EC2-3C1A-80C2-A9FB-0DD67C831358}"/>
              </a:ext>
            </a:extLst>
          </p:cNvPr>
          <p:cNvSpPr txBox="1"/>
          <p:nvPr/>
        </p:nvSpPr>
        <p:spPr>
          <a:xfrm>
            <a:off x="131466" y="3607395"/>
            <a:ext cx="8534400" cy="15631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1400" b="1" spc="10" dirty="0">
                <a:solidFill>
                  <a:srgbClr val="002D62"/>
                </a:solidFill>
                <a:latin typeface="+mj-lt"/>
                <a:cs typeface="Arial" panose="020B0604020202020204" pitchFamily="34" charset="0"/>
              </a:rPr>
              <a:t>Zachary Baron</a:t>
            </a:r>
          </a:p>
          <a:p>
            <a:pPr>
              <a:lnSpc>
                <a:spcPct val="150000"/>
              </a:lnSpc>
            </a:pPr>
            <a:r>
              <a:rPr lang="en-US" sz="1400" i="1" spc="30" dirty="0">
                <a:solidFill>
                  <a:srgbClr val="002D62"/>
                </a:solidFill>
                <a:latin typeface="+mj-lt"/>
                <a:cs typeface="Arial" panose="020B0604020202020204" pitchFamily="34" charset="0"/>
              </a:rPr>
              <a:t>Director</a:t>
            </a:r>
            <a:r>
              <a:rPr lang="en-US" sz="1400" b="0" i="0" spc="30" dirty="0">
                <a:solidFill>
                  <a:srgbClr val="002D62"/>
                </a:solidFill>
                <a:latin typeface="+mj-lt"/>
                <a:cs typeface="Arial"/>
              </a:rPr>
              <a:t>, Health Policy and the Law Initiative</a:t>
            </a:r>
            <a:endParaRPr lang="en-US" sz="1400" spc="30" dirty="0">
              <a:solidFill>
                <a:srgbClr val="002D62"/>
              </a:solidFill>
              <a:latin typeface="+mj-lt"/>
              <a:cs typeface="Arial"/>
            </a:endParaRPr>
          </a:p>
          <a:p>
            <a:pPr>
              <a:lnSpc>
                <a:spcPct val="150000"/>
              </a:lnSpc>
            </a:pPr>
            <a:r>
              <a:rPr lang="en-US" sz="1400" b="0" i="0" spc="30" baseline="0" dirty="0">
                <a:solidFill>
                  <a:srgbClr val="002D62"/>
                </a:solidFill>
                <a:latin typeface="+mj-lt"/>
                <a:cs typeface="Arial"/>
              </a:rPr>
              <a:t>O’Neill Institute for National Global Health Law</a:t>
            </a:r>
          </a:p>
          <a:p>
            <a:pPr>
              <a:lnSpc>
                <a:spcPct val="150000"/>
              </a:lnSpc>
            </a:pPr>
            <a:r>
              <a:rPr lang="en-US" sz="1400" spc="30" dirty="0">
                <a:solidFill>
                  <a:srgbClr val="002D62"/>
                </a:solidFill>
                <a:latin typeface="+mj-lt"/>
                <a:cs typeface="Arial"/>
              </a:rPr>
              <a:t>Georgetown Law</a:t>
            </a:r>
            <a:endParaRPr lang="en-US" sz="1400" b="0" i="0" spc="30" baseline="0" dirty="0">
              <a:solidFill>
                <a:srgbClr val="002D62"/>
              </a:solidFill>
              <a:latin typeface="+mj-lt"/>
              <a:cs typeface="Arial"/>
            </a:endParaRPr>
          </a:p>
          <a:p>
            <a:pPr>
              <a:lnSpc>
                <a:spcPct val="150000"/>
              </a:lnSpc>
              <a:spcAft>
                <a:spcPts val="1200"/>
              </a:spcAft>
            </a:pPr>
            <a:endParaRPr lang="en-US" sz="1200" b="0" i="0" baseline="0" dirty="0">
              <a:solidFill>
                <a:srgbClr val="000E23"/>
              </a:solidFill>
              <a:latin typeface="Arial"/>
              <a:cs typeface="Arial"/>
            </a:endParaRPr>
          </a:p>
        </p:txBody>
      </p:sp>
      <p:sp>
        <p:nvSpPr>
          <p:cNvPr id="21" name="Slide Number Placeholder 5">
            <a:extLst>
              <a:ext uri="{FF2B5EF4-FFF2-40B4-BE49-F238E27FC236}">
                <a16:creationId xmlns:a16="http://schemas.microsoft.com/office/drawing/2014/main" id="{F1CDC642-5116-06D7-3404-EC70CFC28EB5}"/>
              </a:ext>
            </a:extLst>
          </p:cNvPr>
          <p:cNvSpPr txBox="1">
            <a:spLocks/>
          </p:cNvSpPr>
          <p:nvPr/>
        </p:nvSpPr>
        <p:spPr>
          <a:xfrm>
            <a:off x="11021350" y="398531"/>
            <a:ext cx="507438" cy="23565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8685F28-CA82-8F41-A1E9-67AC611714D6}" type="slidenum">
              <a:rPr lang="en-US" sz="90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/>
              <a:t>1</a:t>
            </a:fld>
            <a:endParaRPr lang="en-US" sz="9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38FE1A05-4438-EA6E-5716-0DDDC507A9E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8600" y="4615328"/>
            <a:ext cx="5149532" cy="40281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94733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E3C1D08A-BD2F-436C-F11F-09F07AC500A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84602" y="21198"/>
            <a:ext cx="8534400" cy="85344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3DA2242E-E285-9DB5-1E0C-384DE50C511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600" y="228600"/>
            <a:ext cx="1559740" cy="765793"/>
          </a:xfrm>
          <a:prstGeom prst="rect">
            <a:avLst/>
          </a:prstGeom>
        </p:spPr>
      </p:pic>
      <p:sp>
        <p:nvSpPr>
          <p:cNvPr id="21" name="Slide Number Placeholder 5">
            <a:extLst>
              <a:ext uri="{FF2B5EF4-FFF2-40B4-BE49-F238E27FC236}">
                <a16:creationId xmlns:a16="http://schemas.microsoft.com/office/drawing/2014/main" id="{F1CDC642-5116-06D7-3404-EC70CFC28EB5}"/>
              </a:ext>
            </a:extLst>
          </p:cNvPr>
          <p:cNvSpPr txBox="1">
            <a:spLocks/>
          </p:cNvSpPr>
          <p:nvPr/>
        </p:nvSpPr>
        <p:spPr>
          <a:xfrm>
            <a:off x="11021350" y="398531"/>
            <a:ext cx="507438" cy="23565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8685F28-CA82-8F41-A1E9-67AC611714D6}" type="slidenum">
              <a:rPr lang="en-US" sz="90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/>
              <a:t>2</a:t>
            </a:fld>
            <a:endParaRPr lang="en-US" sz="9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38FE1A05-4438-EA6E-5716-0DDDC507A9E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flipH="1">
            <a:off x="2261355" y="-2767418"/>
            <a:ext cx="5155106" cy="4032504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9846C639-3FAB-E83E-6F4E-9AB3BBB95F31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866"/>
          <a:stretch/>
        </p:blipFill>
        <p:spPr>
          <a:xfrm>
            <a:off x="532992" y="1641763"/>
            <a:ext cx="5069450" cy="2930237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95E5E6E1-6EFA-9B2F-DA66-95B9DBFAACF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704193" y="1926846"/>
            <a:ext cx="3179382" cy="166841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AAC6F4E4-34F8-5F2B-FAFA-613C54DFA4B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376305" y="5125462"/>
            <a:ext cx="4489614" cy="12180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10610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E3C1D08A-BD2F-436C-F11F-09F07AC500A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84602" y="21198"/>
            <a:ext cx="8534400" cy="85344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3DA2242E-E285-9DB5-1E0C-384DE50C511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600" y="228600"/>
            <a:ext cx="1559740" cy="765793"/>
          </a:xfrm>
          <a:prstGeom prst="rect">
            <a:avLst/>
          </a:prstGeom>
        </p:spPr>
      </p:pic>
      <p:sp>
        <p:nvSpPr>
          <p:cNvPr id="21" name="Slide Number Placeholder 5">
            <a:extLst>
              <a:ext uri="{FF2B5EF4-FFF2-40B4-BE49-F238E27FC236}">
                <a16:creationId xmlns:a16="http://schemas.microsoft.com/office/drawing/2014/main" id="{F1CDC642-5116-06D7-3404-EC70CFC28EB5}"/>
              </a:ext>
            </a:extLst>
          </p:cNvPr>
          <p:cNvSpPr txBox="1">
            <a:spLocks/>
          </p:cNvSpPr>
          <p:nvPr/>
        </p:nvSpPr>
        <p:spPr>
          <a:xfrm>
            <a:off x="11021350" y="398531"/>
            <a:ext cx="507438" cy="23565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8685F28-CA82-8F41-A1E9-67AC611714D6}" type="slidenum">
              <a:rPr lang="en-US" sz="90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/>
              <a:t>3</a:t>
            </a:fld>
            <a:endParaRPr lang="en-US" sz="9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38FE1A05-4438-EA6E-5716-0DDDC507A9E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flipH="1">
            <a:off x="2261355" y="-2767418"/>
            <a:ext cx="5155106" cy="4032504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0BA392A8-EE55-0A79-1209-7D02B17C43E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52709" y="2690349"/>
            <a:ext cx="6341710" cy="3786196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D582FDFD-0B71-435C-69A0-E189021E897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52709" y="1527088"/>
            <a:ext cx="6753539" cy="7380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21049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E3C1D08A-BD2F-436C-F11F-09F07AC500A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84602" y="21198"/>
            <a:ext cx="8534400" cy="85344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3DA2242E-E285-9DB5-1E0C-384DE50C511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600" y="228600"/>
            <a:ext cx="1559740" cy="765793"/>
          </a:xfrm>
          <a:prstGeom prst="rect">
            <a:avLst/>
          </a:prstGeom>
        </p:spPr>
      </p:pic>
      <p:sp>
        <p:nvSpPr>
          <p:cNvPr id="21" name="Slide Number Placeholder 5">
            <a:extLst>
              <a:ext uri="{FF2B5EF4-FFF2-40B4-BE49-F238E27FC236}">
                <a16:creationId xmlns:a16="http://schemas.microsoft.com/office/drawing/2014/main" id="{F1CDC642-5116-06D7-3404-EC70CFC28EB5}"/>
              </a:ext>
            </a:extLst>
          </p:cNvPr>
          <p:cNvSpPr txBox="1">
            <a:spLocks/>
          </p:cNvSpPr>
          <p:nvPr/>
        </p:nvSpPr>
        <p:spPr>
          <a:xfrm>
            <a:off x="11021350" y="398531"/>
            <a:ext cx="507438" cy="23565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8685F28-CA82-8F41-A1E9-67AC611714D6}" type="slidenum">
              <a:rPr lang="en-US" sz="90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/>
              <a:t>4</a:t>
            </a:fld>
            <a:endParaRPr lang="en-US" sz="9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38FE1A05-4438-EA6E-5716-0DDDC507A9E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flipH="1">
            <a:off x="2261355" y="-2767418"/>
            <a:ext cx="5155106" cy="403250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F9E3CC2B-A8E5-BA9D-27B8-58990D90CB3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1554" y="1456360"/>
            <a:ext cx="7772400" cy="42777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55568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E3C1D08A-BD2F-436C-F11F-09F07AC500A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84602" y="21198"/>
            <a:ext cx="8534400" cy="85344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3DA2242E-E285-9DB5-1E0C-384DE50C511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600" y="228600"/>
            <a:ext cx="1559740" cy="765793"/>
          </a:xfrm>
          <a:prstGeom prst="rect">
            <a:avLst/>
          </a:prstGeom>
        </p:spPr>
      </p:pic>
      <p:sp>
        <p:nvSpPr>
          <p:cNvPr id="21" name="Slide Number Placeholder 5">
            <a:extLst>
              <a:ext uri="{FF2B5EF4-FFF2-40B4-BE49-F238E27FC236}">
                <a16:creationId xmlns:a16="http://schemas.microsoft.com/office/drawing/2014/main" id="{F1CDC642-5116-06D7-3404-EC70CFC28EB5}"/>
              </a:ext>
            </a:extLst>
          </p:cNvPr>
          <p:cNvSpPr txBox="1">
            <a:spLocks/>
          </p:cNvSpPr>
          <p:nvPr/>
        </p:nvSpPr>
        <p:spPr>
          <a:xfrm>
            <a:off x="11021350" y="398531"/>
            <a:ext cx="507438" cy="23565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8685F28-CA82-8F41-A1E9-67AC611714D6}" type="slidenum">
              <a:rPr lang="en-US" sz="90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/>
              <a:t>5</a:t>
            </a:fld>
            <a:endParaRPr lang="en-US" sz="9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38FE1A05-4438-EA6E-5716-0DDDC507A9E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flipH="1">
            <a:off x="2261355" y="-2767418"/>
            <a:ext cx="5155106" cy="4032504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7BD2CB0D-CFB4-BEAF-158C-8B52B89708E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48163" y="1912457"/>
            <a:ext cx="4490745" cy="4177145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73D99223-1081-DBC1-CDE3-52347722257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273602" y="1585142"/>
            <a:ext cx="3986213" cy="4831773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57097658-2DB8-9152-DB78-61F6F8CF3143}"/>
              </a:ext>
            </a:extLst>
          </p:cNvPr>
          <p:cNvSpPr txBox="1"/>
          <p:nvPr/>
        </p:nvSpPr>
        <p:spPr>
          <a:xfrm>
            <a:off x="1008470" y="1265086"/>
            <a:ext cx="242053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002D62"/>
                </a:solidFill>
              </a:rPr>
              <a:t>State AGs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5341994-96BD-0334-52BA-FFA91D46C5D7}"/>
              </a:ext>
            </a:extLst>
          </p:cNvPr>
          <p:cNvSpPr txBox="1"/>
          <p:nvPr/>
        </p:nvSpPr>
        <p:spPr>
          <a:xfrm>
            <a:off x="6612632" y="1185032"/>
            <a:ext cx="149933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002D62"/>
                </a:solidFill>
              </a:rPr>
              <a:t>CMS</a:t>
            </a:r>
          </a:p>
        </p:txBody>
      </p:sp>
    </p:spTree>
    <p:extLst>
      <p:ext uri="{BB962C8B-B14F-4D97-AF65-F5344CB8AC3E}">
        <p14:creationId xmlns:p14="http://schemas.microsoft.com/office/powerpoint/2010/main" val="17578206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E3C1D08A-BD2F-436C-F11F-09F07AC500A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84602" y="21198"/>
            <a:ext cx="8534400" cy="85344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3DA2242E-E285-9DB5-1E0C-384DE50C511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600" y="228600"/>
            <a:ext cx="1559740" cy="765793"/>
          </a:xfrm>
          <a:prstGeom prst="rect">
            <a:avLst/>
          </a:prstGeom>
        </p:spPr>
      </p:pic>
      <p:sp>
        <p:nvSpPr>
          <p:cNvPr id="21" name="Slide Number Placeholder 5">
            <a:extLst>
              <a:ext uri="{FF2B5EF4-FFF2-40B4-BE49-F238E27FC236}">
                <a16:creationId xmlns:a16="http://schemas.microsoft.com/office/drawing/2014/main" id="{F1CDC642-5116-06D7-3404-EC70CFC28EB5}"/>
              </a:ext>
            </a:extLst>
          </p:cNvPr>
          <p:cNvSpPr txBox="1">
            <a:spLocks/>
          </p:cNvSpPr>
          <p:nvPr/>
        </p:nvSpPr>
        <p:spPr>
          <a:xfrm>
            <a:off x="11021350" y="398531"/>
            <a:ext cx="507438" cy="23565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8685F28-CA82-8F41-A1E9-67AC611714D6}" type="slidenum">
              <a:rPr lang="en-US" sz="90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/>
              <a:t>6</a:t>
            </a:fld>
            <a:endParaRPr lang="en-US" sz="9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38FE1A05-4438-EA6E-5716-0DDDC507A9E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flipH="1">
            <a:off x="2261355" y="-2767418"/>
            <a:ext cx="5155106" cy="4032504"/>
          </a:xfrm>
          <a:prstGeom prst="rect">
            <a:avLst/>
          </a:prstGeom>
        </p:spPr>
      </p:pic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4C3765C9-668B-0C95-FFF1-4883CB866E8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8609924"/>
              </p:ext>
            </p:extLst>
          </p:nvPr>
        </p:nvGraphicFramePr>
        <p:xfrm>
          <a:off x="556491" y="2693938"/>
          <a:ext cx="8128000" cy="1752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64000">
                  <a:extLst>
                    <a:ext uri="{9D8B030D-6E8A-4147-A177-3AD203B41FA5}">
                      <a16:colId xmlns:a16="http://schemas.microsoft.com/office/drawing/2014/main" val="137217578"/>
                    </a:ext>
                  </a:extLst>
                </a:gridCol>
                <a:gridCol w="4064000">
                  <a:extLst>
                    <a:ext uri="{9D8B030D-6E8A-4147-A177-3AD203B41FA5}">
                      <a16:colId xmlns:a16="http://schemas.microsoft.com/office/drawing/2014/main" val="128958689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b="1" dirty="0"/>
                        <a:t>Date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Filing/Development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7345384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9/25/2024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Defendants’ Response Due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616873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10/09/2024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Plaintiffs’ Reply Due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19184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10/15/2024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Hearing on Motion for Stay/Preliminary Injunction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51969705"/>
                  </a:ext>
                </a:extLst>
              </a:tr>
            </a:tbl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2E2CD52F-A5BF-BAEE-D337-16E4FA65951E}"/>
              </a:ext>
            </a:extLst>
          </p:cNvPr>
          <p:cNvSpPr txBox="1"/>
          <p:nvPr/>
        </p:nvSpPr>
        <p:spPr>
          <a:xfrm>
            <a:off x="1558636" y="1475509"/>
            <a:ext cx="4537364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b="1" dirty="0">
                <a:solidFill>
                  <a:srgbClr val="002D62"/>
                </a:solidFill>
              </a:rPr>
              <a:t>What’s Next??</a:t>
            </a:r>
          </a:p>
        </p:txBody>
      </p:sp>
    </p:spTree>
    <p:extLst>
      <p:ext uri="{BB962C8B-B14F-4D97-AF65-F5344CB8AC3E}">
        <p14:creationId xmlns:p14="http://schemas.microsoft.com/office/powerpoint/2010/main" val="19431256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entury Gothic">
      <a:maj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{00ED0865-AD90-9A4A-8F68-89B2210B6000}tf10001076</Template>
  <TotalTime>15273</TotalTime>
  <Words>65</Words>
  <Application>Microsoft Office PowerPoint</Application>
  <PresentationFormat>Widescreen</PresentationFormat>
  <Paragraphs>26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0" baseType="lpstr">
      <vt:lpstr>Arial</vt:lpstr>
      <vt:lpstr>Calibri</vt:lpstr>
      <vt:lpstr>Century Gothic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ESTRATEGIAS POR PAÍS</dc:title>
  <dc:creator>Dennis Ahlgrim</dc:creator>
  <cp:lastModifiedBy>Alicia Pullen</cp:lastModifiedBy>
  <cp:revision>263</cp:revision>
  <dcterms:created xsi:type="dcterms:W3CDTF">2023-01-27T17:07:53Z</dcterms:created>
  <dcterms:modified xsi:type="dcterms:W3CDTF">2024-11-14T23:01:22Z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8e953dd5-1b53-4742-b186-f2a38279ffcd_Enabled">
    <vt:lpwstr>true</vt:lpwstr>
  </property>
  <property fmtid="{D5CDD505-2E9C-101B-9397-08002B2CF9AE}" pid="3" name="MSIP_Label_8e953dd5-1b53-4742-b186-f2a38279ffcd_SetDate">
    <vt:lpwstr>2024-11-14T23:00:56Z</vt:lpwstr>
  </property>
  <property fmtid="{D5CDD505-2E9C-101B-9397-08002B2CF9AE}" pid="4" name="MSIP_Label_8e953dd5-1b53-4742-b186-f2a38279ffcd_Method">
    <vt:lpwstr>Standard</vt:lpwstr>
  </property>
  <property fmtid="{D5CDD505-2E9C-101B-9397-08002B2CF9AE}" pid="5" name="MSIP_Label_8e953dd5-1b53-4742-b186-f2a38279ffcd_Name">
    <vt:lpwstr>8e953dd5-1b53-4742-b186-f2a38279ffcd</vt:lpwstr>
  </property>
  <property fmtid="{D5CDD505-2E9C-101B-9397-08002B2CF9AE}" pid="6" name="MSIP_Label_8e953dd5-1b53-4742-b186-f2a38279ffcd_SiteId">
    <vt:lpwstr>1791a7f1-2629-474f-8283-d4da7899c3be</vt:lpwstr>
  </property>
  <property fmtid="{D5CDD505-2E9C-101B-9397-08002B2CF9AE}" pid="7" name="MSIP_Label_8e953dd5-1b53-4742-b186-f2a38279ffcd_ActionId">
    <vt:lpwstr>678225a4-930b-4f04-aa5f-f9d64c91381c</vt:lpwstr>
  </property>
  <property fmtid="{D5CDD505-2E9C-101B-9397-08002B2CF9AE}" pid="8" name="MSIP_Label_8e953dd5-1b53-4742-b186-f2a38279ffcd_ContentBits">
    <vt:lpwstr>2</vt:lpwstr>
  </property>
</Properties>
</file>